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  <pc:docChgLst>
    <pc:chgData name="Inez TSUI" userId="b2b0e961-886a-489f-836f-81fc73e22b63" providerId="ADAL" clId="{C9FD260B-CCD2-4A49-AF1B-81A9C90F8DEA}"/>
    <pc:docChg chg="delSld">
      <pc:chgData name="Inez TSUI" userId="b2b0e961-886a-489f-836f-81fc73e22b63" providerId="ADAL" clId="{C9FD260B-CCD2-4A49-AF1B-81A9C90F8DEA}" dt="2022-12-02T08:38:01.818" v="5" actId="47"/>
      <pc:docMkLst>
        <pc:docMk/>
      </pc:docMkLst>
      <pc:sldChg chg="del">
        <pc:chgData name="Inez TSUI" userId="b2b0e961-886a-489f-836f-81fc73e22b63" providerId="ADAL" clId="{C9FD260B-CCD2-4A49-AF1B-81A9C90F8DEA}" dt="2022-12-02T08:37:57.042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C9FD260B-CCD2-4A49-AF1B-81A9C90F8DEA}" dt="2022-12-02T08:38:01.818" v="5" actId="47"/>
        <pc:sldMkLst>
          <pc:docMk/>
          <pc:sldMk cId="3191619473" sldId="257"/>
        </pc:sldMkLst>
      </pc:sldChg>
      <pc:sldChg chg="del">
        <pc:chgData name="Inez TSUI" userId="b2b0e961-886a-489f-836f-81fc73e22b63" providerId="ADAL" clId="{C9FD260B-CCD2-4A49-AF1B-81A9C90F8DEA}" dt="2022-12-02T08:37:58.595" v="1" actId="47"/>
        <pc:sldMkLst>
          <pc:docMk/>
          <pc:sldMk cId="1594383161" sldId="258"/>
        </pc:sldMkLst>
      </pc:sldChg>
      <pc:sldChg chg="del">
        <pc:chgData name="Inez TSUI" userId="b2b0e961-886a-489f-836f-81fc73e22b63" providerId="ADAL" clId="{C9FD260B-CCD2-4A49-AF1B-81A9C90F8DEA}" dt="2022-12-02T08:37:59.969" v="3" actId="47"/>
        <pc:sldMkLst>
          <pc:docMk/>
          <pc:sldMk cId="1800688116" sldId="260"/>
        </pc:sldMkLst>
      </pc:sldChg>
      <pc:sldChg chg="del">
        <pc:chgData name="Inez TSUI" userId="b2b0e961-886a-489f-836f-81fc73e22b63" providerId="ADAL" clId="{C9FD260B-CCD2-4A49-AF1B-81A9C90F8DEA}" dt="2022-12-02T08:37:59.402" v="2" actId="47"/>
        <pc:sldMkLst>
          <pc:docMk/>
          <pc:sldMk cId="2318967613" sldId="261"/>
        </pc:sldMkLst>
      </pc:sldChg>
      <pc:sldChg chg="del">
        <pc:chgData name="Inez TSUI" userId="b2b0e961-886a-489f-836f-81fc73e22b63" providerId="ADAL" clId="{C9FD260B-CCD2-4A49-AF1B-81A9C90F8DEA}" dt="2022-12-02T08:38:00.793" v="4" actId="47"/>
        <pc:sldMkLst>
          <pc:docMk/>
          <pc:sldMk cId="154130585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accent1">
                  <a:lumMod val="75000"/>
                </a:schemeClr>
              </a:solidFill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700" y="1991866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D9393656-3B48-8912-651D-C33A20B8D684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537D4C1F-FC04-583C-C11E-0EB6FFCCBCAA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D23C9C52-4D8E-1A74-9780-915784C99195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67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121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2022-12-02T08:38:03Z</dcterms:modified>
</cp:coreProperties>
</file>