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28800425" cy="40427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3300"/>
    <a:srgbClr val="9C62A6"/>
    <a:srgbClr val="5C3862"/>
    <a:srgbClr val="BF9000"/>
    <a:srgbClr val="003399"/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C23568-985A-49F0-8121-DC4AE754D959}" v="13" dt="2022-12-02T08:32:41.3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50" autoAdjust="0"/>
    <p:restoredTop sz="94660"/>
  </p:normalViewPr>
  <p:slideViewPr>
    <p:cSldViewPr snapToGrid="0">
      <p:cViewPr varScale="1">
        <p:scale>
          <a:sx n="19" d="100"/>
          <a:sy n="19" d="100"/>
        </p:scale>
        <p:origin x="35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ez TSUI" userId="b2b0e961-886a-489f-836f-81fc73e22b63" providerId="ADAL" clId="{8CC23568-985A-49F0-8121-DC4AE754D959}"/>
    <pc:docChg chg="undo custSel modSld modMainMaster">
      <pc:chgData name="Inez TSUI" userId="b2b0e961-886a-489f-836f-81fc73e22b63" providerId="ADAL" clId="{8CC23568-985A-49F0-8121-DC4AE754D959}" dt="2022-12-02T08:32:26.735" v="94"/>
      <pc:docMkLst>
        <pc:docMk/>
      </pc:docMkLst>
      <pc:sldChg chg="addSp delSp modSp mod">
        <pc:chgData name="Inez TSUI" userId="b2b0e961-886a-489f-836f-81fc73e22b63" providerId="ADAL" clId="{8CC23568-985A-49F0-8121-DC4AE754D959}" dt="2022-12-02T08:32:26.735" v="94"/>
        <pc:sldMkLst>
          <pc:docMk/>
          <pc:sldMk cId="3768192420" sldId="256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" creationId="{0354A227-0364-D13C-0CF9-811BDDE913B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3" creationId="{F5E72DEA-2F15-ACE1-DEB0-82028BF332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5" creationId="{73ECD607-2F3D-0E53-078F-06B841C0FF8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1" creationId="{63187D7C-0097-CACB-C4FA-04D2E272D07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9" creationId="{05002A08-827D-A8ED-726C-299014C144CF}"/>
          </ac:spMkLst>
        </pc:spChg>
        <pc:graphicFrameChg chg="add del mod">
          <ac:chgData name="Inez TSUI" userId="b2b0e961-886a-489f-836f-81fc73e22b63" providerId="ADAL" clId="{8CC23568-985A-49F0-8121-DC4AE754D959}" dt="2022-12-02T07:48:11.531" v="12" actId="478"/>
          <ac:graphicFrameMkLst>
            <pc:docMk/>
            <pc:sldMk cId="3768192420" sldId="256"/>
            <ac:graphicFrameMk id="32" creationId="{34C395CE-7CEA-35B8-137E-B59560EEB9E2}"/>
          </ac:graphicFrameMkLst>
        </pc:graphicFrameChg>
        <pc:graphicFrameChg chg="add del mod">
          <ac:chgData name="Inez TSUI" userId="b2b0e961-886a-489f-836f-81fc73e22b63" providerId="ADAL" clId="{8CC23568-985A-49F0-8121-DC4AE754D959}" dt="2022-12-02T07:52:43.579" v="15" actId="478"/>
          <ac:graphicFrameMkLst>
            <pc:docMk/>
            <pc:sldMk cId="3768192420" sldId="256"/>
            <ac:graphicFrameMk id="34" creationId="{D784ECE2-4AA4-7E6B-3DF7-D02182845276}"/>
          </ac:graphicFrameMkLst>
        </pc:graphicFrameChg>
        <pc:picChg chg="add del mod">
          <ac:chgData name="Inez TSUI" userId="b2b0e961-886a-489f-836f-81fc73e22b63" providerId="ADAL" clId="{8CC23568-985A-49F0-8121-DC4AE754D959}" dt="2022-12-02T07:45:57.929" v="4" actId="478"/>
          <ac:picMkLst>
            <pc:docMk/>
            <pc:sldMk cId="3768192420" sldId="256"/>
            <ac:picMk id="14" creationId="{6FCB0147-8751-66AA-F07D-EAAD3EF63F1C}"/>
          </ac:picMkLst>
        </pc:picChg>
        <pc:picChg chg="add del mod">
          <ac:chgData name="Inez TSUI" userId="b2b0e961-886a-489f-836f-81fc73e22b63" providerId="ADAL" clId="{8CC23568-985A-49F0-8121-DC4AE754D959}" dt="2022-12-02T07:46:34.495" v="9" actId="478"/>
          <ac:picMkLst>
            <pc:docMk/>
            <pc:sldMk cId="3768192420" sldId="256"/>
            <ac:picMk id="31" creationId="{A732AC6E-96CA-9FB6-20B7-452C4347321B}"/>
          </ac:picMkLst>
        </pc:pic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3768192420" sldId="256"/>
            <ac:picMk id="33" creationId="{3FB53830-3637-4B48-1523-98B6D370E04B}"/>
          </ac:picMkLst>
        </pc:picChg>
        <pc:picChg chg="add del mod">
          <ac:chgData name="Inez TSUI" userId="b2b0e961-886a-489f-836f-81fc73e22b63" providerId="ADAL" clId="{8CC23568-985A-49F0-8121-DC4AE754D959}" dt="2022-12-02T07:57:26.446" v="21" actId="478"/>
          <ac:picMkLst>
            <pc:docMk/>
            <pc:sldMk cId="3768192420" sldId="256"/>
            <ac:picMk id="36" creationId="{6158D4E8-3ED5-17C2-6876-97288E7A628E}"/>
          </ac:picMkLst>
        </pc:picChg>
        <pc:picChg chg="add del mod">
          <ac:chgData name="Inez TSUI" userId="b2b0e961-886a-489f-836f-81fc73e22b63" providerId="ADAL" clId="{8CC23568-985A-49F0-8121-DC4AE754D959}" dt="2022-12-02T07:57:44.762" v="27" actId="478"/>
          <ac:picMkLst>
            <pc:docMk/>
            <pc:sldMk cId="3768192420" sldId="256"/>
            <ac:picMk id="38" creationId="{22A6808B-DAB9-CFAC-9620-BD1F9C9AFA64}"/>
          </ac:picMkLst>
        </pc:picChg>
        <pc:picChg chg="add del mod">
          <ac:chgData name="Inez TSUI" userId="b2b0e961-886a-489f-836f-81fc73e22b63" providerId="ADAL" clId="{8CC23568-985A-49F0-8121-DC4AE754D959}" dt="2022-12-02T08:17:20.957" v="79" actId="478"/>
          <ac:picMkLst>
            <pc:docMk/>
            <pc:sldMk cId="3768192420" sldId="256"/>
            <ac:picMk id="40" creationId="{3DCC6B01-1B5E-901F-9DAB-C46282629839}"/>
          </ac:picMkLst>
        </pc:picChg>
      </pc:sldChg>
      <pc:sldChg chg="modSp mod">
        <pc:chgData name="Inez TSUI" userId="b2b0e961-886a-489f-836f-81fc73e22b63" providerId="ADAL" clId="{8CC23568-985A-49F0-8121-DC4AE754D959}" dt="2022-12-02T08:32:26.735" v="94"/>
        <pc:sldMkLst>
          <pc:docMk/>
          <pc:sldMk cId="3191619473" sldId="257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5" creationId="{2C219DF7-C651-C27F-49D1-7168DFECC529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30" creationId="{F2B948CD-DD19-353F-6BC5-EFCA4BD40D75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31" creationId="{84905B64-585C-8A59-C129-CC699ACBF9B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3191619473" sldId="257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1594383161" sldId="258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" creationId="{6FE3A81B-EFA7-E3EC-F9C4-94F53608DEF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3" creationId="{1D322979-FB26-F4CA-2FBD-6CCD3CF705E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1" creationId="{63187D7C-0097-CACB-C4FA-04D2E272D07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1594383161" sldId="258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829671781" sldId="259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" creationId="{D9393656-3B48-8912-651D-C33A20B8D68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3" creationId="{537D4C1F-FC04-583C-C11E-0EB6FFCCBCA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5" creationId="{D23C9C52-4D8E-1A74-9780-915784C99195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829671781" sldId="259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1800688116" sldId="260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" creationId="{D48649A4-E624-422C-12A2-916B2CF2A6C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3" creationId="{B0E77452-8A6F-0E9D-E858-97FC8E0DFC5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5" creationId="{138A4BB2-F9B6-782B-2BC3-98A5E8C2E589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1800688116" sldId="260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2318967613" sldId="261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" creationId="{F0FD2583-5C04-F1F2-F895-15D9A644044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3" creationId="{5AD71956-F1D7-72BA-84D6-E53BC73AE43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5" creationId="{DD150183-01CA-6690-938D-698DADD5DE9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2318967613" sldId="261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1541305854" sldId="262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" creationId="{F0FD2583-5C04-F1F2-F895-15D9A644044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3" creationId="{5AD71956-F1D7-72BA-84D6-E53BC73AE43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5" creationId="{BB985D96-4F67-BF63-8A84-61EC945C618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1541305854" sldId="262"/>
            <ac:picMk id="33" creationId="{3FB53830-3637-4B48-1523-98B6D370E04B}"/>
          </ac:picMkLst>
        </pc:picChg>
      </pc:sldChg>
      <pc:sldMasterChg chg="modSp modSldLayout">
        <pc:chgData name="Inez TSUI" userId="b2b0e961-886a-489f-836f-81fc73e22b63" providerId="ADAL" clId="{8CC23568-985A-49F0-8121-DC4AE754D959}" dt="2022-12-02T08:32:26.735" v="94"/>
        <pc:sldMasterMkLst>
          <pc:docMk/>
          <pc:sldMasterMk cId="3585760305" sldId="2147483660"/>
        </pc:sldMaster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2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3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4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5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6" creationId="{00000000-0000-0000-0000-000000000000}"/>
          </ac:spMkLst>
        </pc:sp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3703329020" sldId="2147483661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703329020" sldId="2147483661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703329020" sldId="2147483661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304706800" sldId="2147483663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04706800" sldId="2147483663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04706800" sldId="2147483663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2287482004" sldId="2147483664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287482004" sldId="2147483664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287482004" sldId="2147483664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4162134129" sldId="2147483665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4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5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6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1508432213" sldId="2147483668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508432213" sldId="2147483668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508432213" sldId="2147483668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508432213" sldId="2147483668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278140742" sldId="2147483669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78140742" sldId="2147483669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78140742" sldId="2147483669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78140742" sldId="2147483669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140721278" sldId="2147483671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40721278" sldId="2147483671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40721278" sldId="2147483671"/>
              <ac:spMk id="3" creationId="{00000000-0000-0000-0000-000000000000}"/>
            </ac:spMkLst>
          </pc:spChg>
        </pc:sldLayoutChg>
      </pc:sldMasterChg>
      <pc:sldMasterChg chg="modSp modSldLayout">
        <pc:chgData name="Inez TSUI" userId="b2b0e961-886a-489f-836f-81fc73e22b63" providerId="ADAL" clId="{8CC23568-985A-49F0-8121-DC4AE754D959}" dt="2022-12-02T08:32:24.875" v="93"/>
        <pc:sldMasterMkLst>
          <pc:docMk/>
          <pc:sldMasterMk cId="10875681" sldId="2147483672"/>
        </pc:sldMasterMkLst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2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3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4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5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6" creationId="{00000000-0000-0000-0000-000000000000}"/>
          </ac:spMkLst>
        </pc:sp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2570485920" sldId="2147483673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570485920" sldId="2147483673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570485920" sldId="2147483673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1947057625" sldId="2147483675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1947057625" sldId="2147483675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1947057625" sldId="2147483675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3481059348" sldId="2147483676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3481059348" sldId="2147483676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3481059348" sldId="2147483676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83506570" sldId="2147483677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4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5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6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2298846601" sldId="2147483680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298846601" sldId="2147483680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298846601" sldId="2147483680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298846601" sldId="2147483680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2000477920" sldId="2147483681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000477920" sldId="2147483681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000477920" sldId="2147483681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000477920" sldId="2147483681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4205246689" sldId="2147483683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4205246689" sldId="2147483683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4205246689" sldId="2147483683"/>
              <ac:spMk id="3" creationId="{00000000-0000-0000-0000-000000000000}"/>
            </ac:spMkLst>
          </pc:spChg>
        </pc:sldLayoutChg>
      </pc:sldMasterChg>
    </pc:docChg>
  </pc:docChgLst>
  <pc:docChgLst>
    <pc:chgData name="Inez TSUI" userId="b2b0e961-886a-489f-836f-81fc73e22b63" providerId="ADAL" clId="{F9C05FB2-1CF9-41A3-8CF4-E1A7AA3EAC15}"/>
    <pc:docChg chg="delSld">
      <pc:chgData name="Inez TSUI" userId="b2b0e961-886a-489f-836f-81fc73e22b63" providerId="ADAL" clId="{F9C05FB2-1CF9-41A3-8CF4-E1A7AA3EAC15}" dt="2022-12-02T08:37:40.977" v="5" actId="47"/>
      <pc:docMkLst>
        <pc:docMk/>
      </pc:docMkLst>
      <pc:sldChg chg="del">
        <pc:chgData name="Inez TSUI" userId="b2b0e961-886a-489f-836f-81fc73e22b63" providerId="ADAL" clId="{F9C05FB2-1CF9-41A3-8CF4-E1A7AA3EAC15}" dt="2022-12-02T08:37:36.448" v="0" actId="47"/>
        <pc:sldMkLst>
          <pc:docMk/>
          <pc:sldMk cId="3768192420" sldId="256"/>
        </pc:sldMkLst>
      </pc:sldChg>
      <pc:sldChg chg="del">
        <pc:chgData name="Inez TSUI" userId="b2b0e961-886a-489f-836f-81fc73e22b63" providerId="ADAL" clId="{F9C05FB2-1CF9-41A3-8CF4-E1A7AA3EAC15}" dt="2022-12-02T08:37:40.351" v="4" actId="47"/>
        <pc:sldMkLst>
          <pc:docMk/>
          <pc:sldMk cId="3191619473" sldId="257"/>
        </pc:sldMkLst>
      </pc:sldChg>
      <pc:sldChg chg="del">
        <pc:chgData name="Inez TSUI" userId="b2b0e961-886a-489f-836f-81fc73e22b63" providerId="ADAL" clId="{F9C05FB2-1CF9-41A3-8CF4-E1A7AA3EAC15}" dt="2022-12-02T08:37:40.977" v="5" actId="47"/>
        <pc:sldMkLst>
          <pc:docMk/>
          <pc:sldMk cId="829671781" sldId="259"/>
        </pc:sldMkLst>
      </pc:sldChg>
      <pc:sldChg chg="del">
        <pc:chgData name="Inez TSUI" userId="b2b0e961-886a-489f-836f-81fc73e22b63" providerId="ADAL" clId="{F9C05FB2-1CF9-41A3-8CF4-E1A7AA3EAC15}" dt="2022-12-02T08:37:39.659" v="2" actId="47"/>
        <pc:sldMkLst>
          <pc:docMk/>
          <pc:sldMk cId="1800688116" sldId="260"/>
        </pc:sldMkLst>
      </pc:sldChg>
      <pc:sldChg chg="del">
        <pc:chgData name="Inez TSUI" userId="b2b0e961-886a-489f-836f-81fc73e22b63" providerId="ADAL" clId="{F9C05FB2-1CF9-41A3-8CF4-E1A7AA3EAC15}" dt="2022-12-02T08:37:38.554" v="1" actId="47"/>
        <pc:sldMkLst>
          <pc:docMk/>
          <pc:sldMk cId="2318967613" sldId="261"/>
        </pc:sldMkLst>
      </pc:sldChg>
      <pc:sldChg chg="del">
        <pc:chgData name="Inez TSUI" userId="b2b0e961-886a-489f-836f-81fc73e22b63" providerId="ADAL" clId="{F9C05FB2-1CF9-41A3-8CF4-E1A7AA3EAC15}" dt="2022-12-02T08:37:40.051" v="3" actId="47"/>
        <pc:sldMkLst>
          <pc:docMk/>
          <pc:sldMk cId="1541305854" sldId="262"/>
        </pc:sldMkLst>
      </pc:sldChg>
    </pc:docChg>
  </pc:docChgLst>
  <pc:docChgLst>
    <pc:chgData name="Inez TSUI" userId="b2b0e961-886a-489f-836f-81fc73e22b63" providerId="ADAL" clId="{A235B788-AF57-447D-8A05-B84D850A00FC}"/>
    <pc:docChg chg="undo redo custSel addSld modSld sldOrd">
      <pc:chgData name="Inez TSUI" userId="b2b0e961-886a-489f-836f-81fc73e22b63" providerId="ADAL" clId="{A235B788-AF57-447D-8A05-B84D850A00FC}" dt="2022-11-15T03:50:46.836" v="1219" actId="208"/>
      <pc:docMkLst>
        <pc:docMk/>
      </pc:docMkLst>
      <pc:sldChg chg="addSp delSp modSp mod">
        <pc:chgData name="Inez TSUI" userId="b2b0e961-886a-489f-836f-81fc73e22b63" providerId="ADAL" clId="{A235B788-AF57-447D-8A05-B84D850A00FC}" dt="2022-11-09T06:46:08.604" v="515" actId="14100"/>
        <pc:sldMkLst>
          <pc:docMk/>
          <pc:sldMk cId="3768192420" sldId="256"/>
        </pc:sldMkLst>
        <pc:spChg chg="mod">
          <ac:chgData name="Inez TSUI" userId="b2b0e961-886a-489f-836f-81fc73e22b63" providerId="ADAL" clId="{A235B788-AF57-447D-8A05-B84D850A00FC}" dt="2022-11-09T06:43:00.614" v="488" actId="14100"/>
          <ac:spMkLst>
            <pc:docMk/>
            <pc:sldMk cId="3768192420" sldId="256"/>
            <ac:spMk id="5" creationId="{73ECD607-2F3D-0E53-078F-06B841C0FF8E}"/>
          </ac:spMkLst>
        </pc:spChg>
        <pc:spChg chg="mod">
          <ac:chgData name="Inez TSUI" userId="b2b0e961-886a-489f-836f-81fc73e22b63" providerId="ADAL" clId="{A235B788-AF57-447D-8A05-B84D850A00FC}" dt="2022-11-09T06:45:39.573" v="513" actId="1036"/>
          <ac:spMkLst>
            <pc:docMk/>
            <pc:sldMk cId="3768192420" sldId="256"/>
            <ac:spMk id="6" creationId="{84EE42BE-E5EB-A4DB-B9B9-609C7E701EA2}"/>
          </ac:spMkLst>
        </pc:spChg>
        <pc:spChg chg="add mod">
          <ac:chgData name="Inez TSUI" userId="b2b0e961-886a-489f-836f-81fc73e22b63" providerId="ADAL" clId="{A235B788-AF57-447D-8A05-B84D850A00FC}" dt="2022-11-09T06:42:06.575" v="486" actId="1076"/>
          <ac:spMkLst>
            <pc:docMk/>
            <pc:sldMk cId="3768192420" sldId="256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09T06:26:47.179" v="374" actId="1035"/>
          <ac:spMkLst>
            <pc:docMk/>
            <pc:sldMk cId="3768192420" sldId="256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09T06:45:38.134" v="511" actId="1036"/>
          <ac:spMkLst>
            <pc:docMk/>
            <pc:sldMk cId="3768192420" sldId="256"/>
            <ac:spMk id="9" creationId="{AC9C9D86-6718-603B-F0BF-856E5BA44368}"/>
          </ac:spMkLst>
        </pc:spChg>
        <pc:spChg chg="mod">
          <ac:chgData name="Inez TSUI" userId="b2b0e961-886a-489f-836f-81fc73e22b63" providerId="ADAL" clId="{A235B788-AF57-447D-8A05-B84D850A00FC}" dt="2022-11-09T06:43:04.565" v="489" actId="14100"/>
          <ac:spMkLst>
            <pc:docMk/>
            <pc:sldMk cId="3768192420" sldId="256"/>
            <ac:spMk id="10" creationId="{E91FB45E-105B-FAFF-0546-75A52759BBEA}"/>
          </ac:spMkLst>
        </pc:spChg>
        <pc:spChg chg="mod">
          <ac:chgData name="Inez TSUI" userId="b2b0e961-886a-489f-836f-81fc73e22b63" providerId="ADAL" clId="{A235B788-AF57-447D-8A05-B84D850A00FC}" dt="2022-11-09T06:41:38.839" v="482" actId="1037"/>
          <ac:spMkLst>
            <pc:docMk/>
            <pc:sldMk cId="3768192420" sldId="256"/>
            <ac:spMk id="11" creationId="{63187D7C-0097-CACB-C4FA-04D2E272D072}"/>
          </ac:spMkLst>
        </pc:spChg>
        <pc:spChg chg="del">
          <ac:chgData name="Inez TSUI" userId="b2b0e961-886a-489f-836f-81fc73e22b63" providerId="ADAL" clId="{A235B788-AF57-447D-8A05-B84D850A00FC}" dt="2022-11-03T02:32:52.276" v="17" actId="478"/>
          <ac:spMkLst>
            <pc:docMk/>
            <pc:sldMk cId="3768192420" sldId="256"/>
            <ac:spMk id="12" creationId="{5B95940B-2D01-DB44-322E-BB6B80B06C48}"/>
          </ac:spMkLst>
        </pc:spChg>
        <pc:spChg chg="add del mod">
          <ac:chgData name="Inez TSUI" userId="b2b0e961-886a-489f-836f-81fc73e22b63" providerId="ADAL" clId="{A235B788-AF57-447D-8A05-B84D850A00FC}" dt="2022-11-09T06:21:40.434" v="289" actId="478"/>
          <ac:spMkLst>
            <pc:docMk/>
            <pc:sldMk cId="3768192420" sldId="256"/>
            <ac:spMk id="12" creationId="{8D18367D-95B6-C17A-F558-F904F513A058}"/>
          </ac:spMkLst>
        </pc:spChg>
        <pc:spChg chg="mod">
          <ac:chgData name="Inez TSUI" userId="b2b0e961-886a-489f-836f-81fc73e22b63" providerId="ADAL" clId="{A235B788-AF57-447D-8A05-B84D850A00FC}" dt="2022-11-09T06:43:15.783" v="490" actId="14100"/>
          <ac:spMkLst>
            <pc:docMk/>
            <pc:sldMk cId="3768192420" sldId="256"/>
            <ac:spMk id="13" creationId="{8A4845A4-D8C9-1739-0191-93B7D46086B3}"/>
          </ac:spMkLst>
        </pc:spChg>
        <pc:spChg chg="add del mod">
          <ac:chgData name="Inez TSUI" userId="b2b0e961-886a-489f-836f-81fc73e22b63" providerId="ADAL" clId="{A235B788-AF57-447D-8A05-B84D850A00FC}" dt="2022-11-09T06:21:50.700" v="291"/>
          <ac:spMkLst>
            <pc:docMk/>
            <pc:sldMk cId="3768192420" sldId="256"/>
            <ac:spMk id="14" creationId="{5597F5B3-19A9-8310-DDE0-B2CF8C264DCB}"/>
          </ac:spMkLst>
        </pc:spChg>
        <pc:spChg chg="del">
          <ac:chgData name="Inez TSUI" userId="b2b0e961-886a-489f-836f-81fc73e22b63" providerId="ADAL" clId="{A235B788-AF57-447D-8A05-B84D850A00FC}" dt="2022-11-03T02:34:08.008" v="28" actId="478"/>
          <ac:spMkLst>
            <pc:docMk/>
            <pc:sldMk cId="3768192420" sldId="256"/>
            <ac:spMk id="14" creationId="{BB3CB245-441F-F7B9-E935-3418ADD48BDC}"/>
          </ac:spMkLst>
        </pc:spChg>
        <pc:spChg chg="mod">
          <ac:chgData name="Inez TSUI" userId="b2b0e961-886a-489f-836f-81fc73e22b63" providerId="ADAL" clId="{A235B788-AF57-447D-8A05-B84D850A00FC}" dt="2022-11-09T06:44:54.757" v="503" actId="14100"/>
          <ac:spMkLst>
            <pc:docMk/>
            <pc:sldMk cId="3768192420" sldId="256"/>
            <ac:spMk id="15" creationId="{0C7CD1D8-9F88-AF42-F9D7-6E8E0BDFFBFD}"/>
          </ac:spMkLst>
        </pc:spChg>
        <pc:spChg chg="add mod">
          <ac:chgData name="Inez TSUI" userId="b2b0e961-886a-489f-836f-81fc73e22b63" providerId="ADAL" clId="{A235B788-AF57-447D-8A05-B84D850A00FC}" dt="2022-11-09T06:42:13.325" v="487" actId="1076"/>
          <ac:spMkLst>
            <pc:docMk/>
            <pc:sldMk cId="3768192420" sldId="256"/>
            <ac:spMk id="16" creationId="{902386C9-A48F-761D-CEE3-94521FA3E454}"/>
          </ac:spMkLst>
        </pc:spChg>
        <pc:spChg chg="del">
          <ac:chgData name="Inez TSUI" userId="b2b0e961-886a-489f-836f-81fc73e22b63" providerId="ADAL" clId="{A235B788-AF57-447D-8A05-B84D850A00FC}" dt="2022-11-03T02:34:09.627" v="29" actId="478"/>
          <ac:spMkLst>
            <pc:docMk/>
            <pc:sldMk cId="3768192420" sldId="256"/>
            <ac:spMk id="16" creationId="{DD5706B8-95BA-E7CC-084B-0971B60AE691}"/>
          </ac:spMkLst>
        </pc:spChg>
        <pc:spChg chg="mod">
          <ac:chgData name="Inez TSUI" userId="b2b0e961-886a-489f-836f-81fc73e22b63" providerId="ADAL" clId="{A235B788-AF57-447D-8A05-B84D850A00FC}" dt="2022-11-09T06:44:32.045" v="499" actId="14100"/>
          <ac:spMkLst>
            <pc:docMk/>
            <pc:sldMk cId="3768192420" sldId="256"/>
            <ac:spMk id="17" creationId="{CE6B88D1-499B-BDC5-8F52-AF5BB80087FA}"/>
          </ac:spMkLst>
        </pc:spChg>
        <pc:spChg chg="del mod">
          <ac:chgData name="Inez TSUI" userId="b2b0e961-886a-489f-836f-81fc73e22b63" providerId="ADAL" clId="{A235B788-AF57-447D-8A05-B84D850A00FC}" dt="2022-11-03T02:34:50.159" v="36" actId="478"/>
          <ac:spMkLst>
            <pc:docMk/>
            <pc:sldMk cId="3768192420" sldId="256"/>
            <ac:spMk id="18" creationId="{276A96FC-678F-F397-56C6-D30B48420A6A}"/>
          </ac:spMkLst>
        </pc:spChg>
        <pc:spChg chg="add mod">
          <ac:chgData name="Inez TSUI" userId="b2b0e961-886a-489f-836f-81fc73e22b63" providerId="ADAL" clId="{A235B788-AF57-447D-8A05-B84D850A00FC}" dt="2022-11-09T06:44:05.272" v="495" actId="14100"/>
          <ac:spMkLst>
            <pc:docMk/>
            <pc:sldMk cId="3768192420" sldId="256"/>
            <ac:spMk id="18" creationId="{9D484380-3F4D-C9BC-E498-7F89BFB780B6}"/>
          </ac:spMkLst>
        </pc:spChg>
        <pc:spChg chg="add mod ord">
          <ac:chgData name="Inez TSUI" userId="b2b0e961-886a-489f-836f-81fc73e22b63" providerId="ADAL" clId="{A235B788-AF57-447D-8A05-B84D850A00FC}" dt="2022-11-09T06:45:16.801" v="506" actId="14100"/>
          <ac:spMkLst>
            <pc:docMk/>
            <pc:sldMk cId="3768192420" sldId="256"/>
            <ac:spMk id="19" creationId="{F873555E-9F03-D100-981E-7B23B049933E}"/>
          </ac:spMkLst>
        </pc:spChg>
        <pc:spChg chg="add mod">
          <ac:chgData name="Inez TSUI" userId="b2b0e961-886a-489f-836f-81fc73e22b63" providerId="ADAL" clId="{A235B788-AF57-447D-8A05-B84D850A00FC}" dt="2022-11-09T06:46:00.480" v="514" actId="14100"/>
          <ac:spMkLst>
            <pc:docMk/>
            <pc:sldMk cId="3768192420" sldId="256"/>
            <ac:spMk id="20" creationId="{A3536752-FBF0-6678-51E3-A6114C5D7768}"/>
          </ac:spMkLst>
        </pc:spChg>
        <pc:spChg chg="add mod">
          <ac:chgData name="Inez TSUI" userId="b2b0e961-886a-489f-836f-81fc73e22b63" providerId="ADAL" clId="{A235B788-AF57-447D-8A05-B84D850A00FC}" dt="2022-11-09T06:26:47.179" v="374" actId="1035"/>
          <ac:spMkLst>
            <pc:docMk/>
            <pc:sldMk cId="3768192420" sldId="256"/>
            <ac:spMk id="21" creationId="{A1B99CF6-448B-C2AB-B5E3-0433BE948837}"/>
          </ac:spMkLst>
        </pc:spChg>
        <pc:spChg chg="add mod">
          <ac:chgData name="Inez TSUI" userId="b2b0e961-886a-489f-836f-81fc73e22b63" providerId="ADAL" clId="{A235B788-AF57-447D-8A05-B84D850A00FC}" dt="2022-11-09T06:44:09.733" v="496" actId="14100"/>
          <ac:spMkLst>
            <pc:docMk/>
            <pc:sldMk cId="3768192420" sldId="256"/>
            <ac:spMk id="22" creationId="{512AA88E-E8B7-22BB-306A-B5DCDF997173}"/>
          </ac:spMkLst>
        </pc:spChg>
        <pc:spChg chg="add del mod">
          <ac:chgData name="Inez TSUI" userId="b2b0e961-886a-489f-836f-81fc73e22b63" providerId="ADAL" clId="{A235B788-AF57-447D-8A05-B84D850A00FC}" dt="2022-11-03T02:34:19.306" v="31"/>
          <ac:spMkLst>
            <pc:docMk/>
            <pc:sldMk cId="3768192420" sldId="256"/>
            <ac:spMk id="22" creationId="{A6909782-F15A-16A4-C5DB-020B42739B55}"/>
          </ac:spMkLst>
        </pc:spChg>
        <pc:spChg chg="add mod">
          <ac:chgData name="Inez TSUI" userId="b2b0e961-886a-489f-836f-81fc73e22b63" providerId="ADAL" clId="{A235B788-AF57-447D-8A05-B84D850A00FC}" dt="2022-11-09T06:27:55.208" v="377" actId="1076"/>
          <ac:spMkLst>
            <pc:docMk/>
            <pc:sldMk cId="3768192420" sldId="256"/>
            <ac:spMk id="23" creationId="{ADFE47BA-0018-7069-08D0-F4E1923105D7}"/>
          </ac:spMkLst>
        </pc:spChg>
        <pc:spChg chg="add del mod">
          <ac:chgData name="Inez TSUI" userId="b2b0e961-886a-489f-836f-81fc73e22b63" providerId="ADAL" clId="{A235B788-AF57-447D-8A05-B84D850A00FC}" dt="2022-11-03T02:34:19.306" v="31"/>
          <ac:spMkLst>
            <pc:docMk/>
            <pc:sldMk cId="3768192420" sldId="256"/>
            <ac:spMk id="23" creationId="{CBBE50A4-D79C-2831-DCF1-0C1E829E80B4}"/>
          </ac:spMkLst>
        </pc:spChg>
        <pc:spChg chg="add mod">
          <ac:chgData name="Inez TSUI" userId="b2b0e961-886a-489f-836f-81fc73e22b63" providerId="ADAL" clId="{A235B788-AF57-447D-8A05-B84D850A00FC}" dt="2022-11-09T06:43:34.687" v="492" actId="14100"/>
          <ac:spMkLst>
            <pc:docMk/>
            <pc:sldMk cId="3768192420" sldId="256"/>
            <ac:spMk id="24" creationId="{718A33D8-4359-2229-E3FB-7D064B9827D1}"/>
          </ac:spMkLst>
        </pc:spChg>
        <pc:spChg chg="add mod">
          <ac:chgData name="Inez TSUI" userId="b2b0e961-886a-489f-836f-81fc73e22b63" providerId="ADAL" clId="{A235B788-AF57-447D-8A05-B84D850A00FC}" dt="2022-11-03T02:38:46.545" v="97" actId="1038"/>
          <ac:spMkLst>
            <pc:docMk/>
            <pc:sldMk cId="3768192420" sldId="256"/>
            <ac:spMk id="25" creationId="{02850128-3103-D378-FCC6-04D9DA61E6EE}"/>
          </ac:spMkLst>
        </pc:spChg>
        <pc:spChg chg="add mod">
          <ac:chgData name="Inez TSUI" userId="b2b0e961-886a-489f-836f-81fc73e22b63" providerId="ADAL" clId="{A235B788-AF57-447D-8A05-B84D850A00FC}" dt="2022-11-09T06:46:08.604" v="515" actId="14100"/>
          <ac:spMkLst>
            <pc:docMk/>
            <pc:sldMk cId="3768192420" sldId="256"/>
            <ac:spMk id="26" creationId="{6F97859D-96E4-6FEF-4243-9434F4C33097}"/>
          </ac:spMkLst>
        </pc:spChg>
        <pc:spChg chg="add mod">
          <ac:chgData name="Inez TSUI" userId="b2b0e961-886a-489f-836f-81fc73e22b63" providerId="ADAL" clId="{A235B788-AF57-447D-8A05-B84D850A00FC}" dt="2022-11-03T02:39:10.438" v="100" actId="14100"/>
          <ac:spMkLst>
            <pc:docMk/>
            <pc:sldMk cId="3768192420" sldId="256"/>
            <ac:spMk id="27" creationId="{5D3DE1E5-740C-3C98-7AD2-78B385702BF4}"/>
          </ac:spMkLst>
        </pc:spChg>
        <pc:spChg chg="add mod">
          <ac:chgData name="Inez TSUI" userId="b2b0e961-886a-489f-836f-81fc73e22b63" providerId="ADAL" clId="{A235B788-AF57-447D-8A05-B84D850A00FC}" dt="2022-11-09T06:44:40.987" v="500" actId="14100"/>
          <ac:spMkLst>
            <pc:docMk/>
            <pc:sldMk cId="3768192420" sldId="256"/>
            <ac:spMk id="28" creationId="{F9309584-514D-8636-0580-3A85A4D1B5A7}"/>
          </ac:spMkLst>
        </pc:spChg>
        <pc:spChg chg="add mod">
          <ac:chgData name="Inez TSUI" userId="b2b0e961-886a-489f-836f-81fc73e22b63" providerId="ADAL" clId="{A235B788-AF57-447D-8A05-B84D850A00FC}" dt="2022-11-09T03:44:41.662" v="106" actId="1076"/>
          <ac:spMkLst>
            <pc:docMk/>
            <pc:sldMk cId="3768192420" sldId="256"/>
            <ac:spMk id="29" creationId="{05002A08-827D-A8ED-726C-299014C144CF}"/>
          </ac:spMkLst>
        </pc:spChg>
        <pc:picChg chg="add del mod">
          <ac:chgData name="Inez TSUI" userId="b2b0e961-886a-489f-836f-81fc73e22b63" providerId="ADAL" clId="{A235B788-AF57-447D-8A05-B84D850A00FC}" dt="2022-11-09T06:31:39.306" v="413" actId="478"/>
          <ac:picMkLst>
            <pc:docMk/>
            <pc:sldMk cId="3768192420" sldId="256"/>
            <ac:picMk id="31" creationId="{0A0808C2-F385-79DE-D74B-E3D2A6033AFF}"/>
          </ac:picMkLst>
        </pc:picChg>
        <pc:picChg chg="add mod">
          <ac:chgData name="Inez TSUI" userId="b2b0e961-886a-489f-836f-81fc73e22b63" providerId="ADAL" clId="{A235B788-AF57-447D-8A05-B84D850A00FC}" dt="2022-11-09T06:41:46.123" v="483" actId="1076"/>
          <ac:picMkLst>
            <pc:docMk/>
            <pc:sldMk cId="3768192420" sldId="256"/>
            <ac:picMk id="33" creationId="{3FB53830-3637-4B48-1523-98B6D370E04B}"/>
          </ac:picMkLst>
        </pc:picChg>
      </pc:sldChg>
      <pc:sldChg chg="addSp delSp modSp add mod ord">
        <pc:chgData name="Inez TSUI" userId="b2b0e961-886a-489f-836f-81fc73e22b63" providerId="ADAL" clId="{A235B788-AF57-447D-8A05-B84D850A00FC}" dt="2022-11-15T03:45:11.803" v="1209" actId="255"/>
        <pc:sldMkLst>
          <pc:docMk/>
          <pc:sldMk cId="3191619473" sldId="257"/>
        </pc:sldMkLst>
        <pc:spChg chg="del">
          <ac:chgData name="Inez TSUI" userId="b2b0e961-886a-489f-836f-81fc73e22b63" providerId="ADAL" clId="{A235B788-AF57-447D-8A05-B84D850A00FC}" dt="2022-11-09T06:52:32.307" v="524" actId="478"/>
          <ac:spMkLst>
            <pc:docMk/>
            <pc:sldMk cId="3191619473" sldId="257"/>
            <ac:spMk id="2" creationId="{0354A227-0364-D13C-0CF9-811BDDE913B7}"/>
          </ac:spMkLst>
        </pc:spChg>
        <pc:spChg chg="add del mod">
          <ac:chgData name="Inez TSUI" userId="b2b0e961-886a-489f-836f-81fc73e22b63" providerId="ADAL" clId="{A235B788-AF57-447D-8A05-B84D850A00FC}" dt="2022-11-11T02:47:02.287" v="953" actId="478"/>
          <ac:spMkLst>
            <pc:docMk/>
            <pc:sldMk cId="3191619473" sldId="257"/>
            <ac:spMk id="2" creationId="{FADE40C0-EE4E-E3BE-3C08-02ACF2594A5E}"/>
          </ac:spMkLst>
        </pc:spChg>
        <pc:spChg chg="add del mod">
          <ac:chgData name="Inez TSUI" userId="b2b0e961-886a-489f-836f-81fc73e22b63" providerId="ADAL" clId="{A235B788-AF57-447D-8A05-B84D850A00FC}" dt="2022-11-11T02:49:19.445" v="967" actId="478"/>
          <ac:spMkLst>
            <pc:docMk/>
            <pc:sldMk cId="3191619473" sldId="257"/>
            <ac:spMk id="3" creationId="{4797AE52-3475-C466-BA9B-D4F9DA6F5CE6}"/>
          </ac:spMkLst>
        </pc:spChg>
        <pc:spChg chg="del">
          <ac:chgData name="Inez TSUI" userId="b2b0e961-886a-489f-836f-81fc73e22b63" providerId="ADAL" clId="{A235B788-AF57-447D-8A05-B84D850A00FC}" dt="2022-11-09T06:52:19.639" v="521" actId="478"/>
          <ac:spMkLst>
            <pc:docMk/>
            <pc:sldMk cId="3191619473" sldId="257"/>
            <ac:spMk id="3" creationId="{F5E72DEA-2F15-ACE1-DEB0-82028BF332EB}"/>
          </ac:spMkLst>
        </pc:spChg>
        <pc:spChg chg="mod">
          <ac:chgData name="Inez TSUI" userId="b2b0e961-886a-489f-836f-81fc73e22b63" providerId="ADAL" clId="{A235B788-AF57-447D-8A05-B84D850A00FC}" dt="2022-11-11T02:49:53.844" v="973" actId="1076"/>
          <ac:spMkLst>
            <pc:docMk/>
            <pc:sldMk cId="3191619473" sldId="257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2:56:36.640" v="1039" actId="14100"/>
          <ac:spMkLst>
            <pc:docMk/>
            <pc:sldMk cId="3191619473" sldId="257"/>
            <ac:spMk id="5" creationId="{2C219DF7-C651-C27F-49D1-7168DFECC529}"/>
          </ac:spMkLst>
        </pc:spChg>
        <pc:spChg chg="del mod">
          <ac:chgData name="Inez TSUI" userId="b2b0e961-886a-489f-836f-81fc73e22b63" providerId="ADAL" clId="{A235B788-AF57-447D-8A05-B84D850A00FC}" dt="2022-11-09T07:00:55.458" v="609" actId="478"/>
          <ac:spMkLst>
            <pc:docMk/>
            <pc:sldMk cId="3191619473" sldId="257"/>
            <ac:spMk id="5" creationId="{73ECD607-2F3D-0E53-078F-06B841C0FF8E}"/>
          </ac:spMkLst>
        </pc:spChg>
        <pc:spChg chg="mod">
          <ac:chgData name="Inez TSUI" userId="b2b0e961-886a-489f-836f-81fc73e22b63" providerId="ADAL" clId="{A235B788-AF57-447D-8A05-B84D850A00FC}" dt="2022-11-15T03:44:58.635" v="1204" actId="255"/>
          <ac:spMkLst>
            <pc:docMk/>
            <pc:sldMk cId="3191619473" sldId="257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58.419" v="943" actId="208"/>
          <ac:spMkLst>
            <pc:docMk/>
            <pc:sldMk cId="3191619473" sldId="257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58.635" v="1204" actId="255"/>
          <ac:spMkLst>
            <pc:docMk/>
            <pc:sldMk cId="3191619473" sldId="257"/>
            <ac:spMk id="8" creationId="{D5B267F9-48B6-E1D7-AEBC-02553167CF5E}"/>
          </ac:spMkLst>
        </pc:spChg>
        <pc:spChg chg="mod topLvl">
          <ac:chgData name="Inez TSUI" userId="b2b0e961-886a-489f-836f-81fc73e22b63" providerId="ADAL" clId="{A235B788-AF57-447D-8A05-B84D850A00FC}" dt="2022-11-15T03:45:00.572" v="1205" actId="255"/>
          <ac:spMkLst>
            <pc:docMk/>
            <pc:sldMk cId="3191619473" sldId="257"/>
            <ac:spMk id="9" creationId="{AC9C9D86-6718-603B-F0BF-856E5BA44368}"/>
          </ac:spMkLst>
        </pc:spChg>
        <pc:spChg chg="mod">
          <ac:chgData name="Inez TSUI" userId="b2b0e961-886a-489f-836f-81fc73e22b63" providerId="ADAL" clId="{A235B788-AF57-447D-8A05-B84D850A00FC}" dt="2022-11-11T02:53:10.588" v="1001" actId="20577"/>
          <ac:spMkLst>
            <pc:docMk/>
            <pc:sldMk cId="3191619473" sldId="257"/>
            <ac:spMk id="10" creationId="{E91FB45E-105B-FAFF-0546-75A52759BBEA}"/>
          </ac:spMkLst>
        </pc:spChg>
        <pc:spChg chg="del mod">
          <ac:chgData name="Inez TSUI" userId="b2b0e961-886a-489f-836f-81fc73e22b63" providerId="ADAL" clId="{A235B788-AF57-447D-8A05-B84D850A00FC}" dt="2022-11-11T03:37:25.335" v="1158" actId="478"/>
          <ac:spMkLst>
            <pc:docMk/>
            <pc:sldMk cId="3191619473" sldId="257"/>
            <ac:spMk id="11" creationId="{63187D7C-0097-CACB-C4FA-04D2E272D072}"/>
          </ac:spMkLst>
        </pc:spChg>
        <pc:spChg chg="add del mod ord">
          <ac:chgData name="Inez TSUI" userId="b2b0e961-886a-489f-836f-81fc73e22b63" providerId="ADAL" clId="{A235B788-AF57-447D-8A05-B84D850A00FC}" dt="2022-11-11T02:52:39.089" v="998" actId="20577"/>
          <ac:spMkLst>
            <pc:docMk/>
            <pc:sldMk cId="3191619473" sldId="257"/>
            <ac:spMk id="12" creationId="{4AF595D4-8B16-3E04-946A-09F9571113E7}"/>
          </ac:spMkLst>
        </pc:spChg>
        <pc:spChg chg="mod topLvl">
          <ac:chgData name="Inez TSUI" userId="b2b0e961-886a-489f-836f-81fc73e22b63" providerId="ADAL" clId="{A235B788-AF57-447D-8A05-B84D850A00FC}" dt="2022-11-15T03:45:02.654" v="1206" actId="255"/>
          <ac:spMkLst>
            <pc:docMk/>
            <pc:sldMk cId="3191619473" sldId="257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5:04.452" v="1207" actId="255"/>
          <ac:spMkLst>
            <pc:docMk/>
            <pc:sldMk cId="3191619473" sldId="257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1:23.878" v="932" actId="14100"/>
          <ac:spMkLst>
            <pc:docMk/>
            <pc:sldMk cId="3191619473" sldId="257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5:11.803" v="1209" actId="255"/>
          <ac:spMkLst>
            <pc:docMk/>
            <pc:sldMk cId="3191619473" sldId="257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5:09.781" v="1208" actId="255"/>
          <ac:spMkLst>
            <pc:docMk/>
            <pc:sldMk cId="3191619473" sldId="257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58.635" v="1204" actId="255"/>
          <ac:spMkLst>
            <pc:docMk/>
            <pc:sldMk cId="3191619473" sldId="257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5:00.572" v="1205" actId="255"/>
          <ac:spMkLst>
            <pc:docMk/>
            <pc:sldMk cId="3191619473" sldId="257"/>
            <ac:spMk id="20" creationId="{A3536752-FBF0-6678-51E3-A6114C5D7768}"/>
          </ac:spMkLst>
        </pc:spChg>
        <pc:spChg chg="mod topLvl">
          <ac:chgData name="Inez TSUI" userId="b2b0e961-886a-489f-836f-81fc73e22b63" providerId="ADAL" clId="{A235B788-AF57-447D-8A05-B84D850A00FC}" dt="2022-11-15T03:45:00.572" v="1205" actId="255"/>
          <ac:spMkLst>
            <pc:docMk/>
            <pc:sldMk cId="3191619473" sldId="257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5:09.781" v="1208" actId="255"/>
          <ac:spMkLst>
            <pc:docMk/>
            <pc:sldMk cId="3191619473" sldId="257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5:09.781" v="1208" actId="255"/>
          <ac:spMkLst>
            <pc:docMk/>
            <pc:sldMk cId="3191619473" sldId="257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5:02.654" v="1206" actId="255"/>
          <ac:spMkLst>
            <pc:docMk/>
            <pc:sldMk cId="3191619473" sldId="257"/>
            <ac:spMk id="24" creationId="{718A33D8-4359-2229-E3FB-7D064B9827D1}"/>
          </ac:spMkLst>
        </pc:spChg>
        <pc:spChg chg="mod topLvl">
          <ac:chgData name="Inez TSUI" userId="b2b0e961-886a-489f-836f-81fc73e22b63" providerId="ADAL" clId="{A235B788-AF57-447D-8A05-B84D850A00FC}" dt="2022-11-15T03:45:02.654" v="1206" actId="255"/>
          <ac:spMkLst>
            <pc:docMk/>
            <pc:sldMk cId="3191619473" sldId="257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5:04.452" v="1207" actId="255"/>
          <ac:spMkLst>
            <pc:docMk/>
            <pc:sldMk cId="3191619473" sldId="257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5:04.452" v="1207" actId="255"/>
          <ac:spMkLst>
            <pc:docMk/>
            <pc:sldMk cId="3191619473" sldId="257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5:11.803" v="1209" actId="255"/>
          <ac:spMkLst>
            <pc:docMk/>
            <pc:sldMk cId="3191619473" sldId="257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5:11.803" v="1209" actId="255"/>
          <ac:spMkLst>
            <pc:docMk/>
            <pc:sldMk cId="3191619473" sldId="257"/>
            <ac:spMk id="29" creationId="{05002A08-827D-A8ED-726C-299014C144CF}"/>
          </ac:spMkLst>
        </pc:spChg>
        <pc:spChg chg="add mod">
          <ac:chgData name="Inez TSUI" userId="b2b0e961-886a-489f-836f-81fc73e22b63" providerId="ADAL" clId="{A235B788-AF57-447D-8A05-B84D850A00FC}" dt="2022-11-11T02:57:22.781" v="1055" actId="1076"/>
          <ac:spMkLst>
            <pc:docMk/>
            <pc:sldMk cId="3191619473" sldId="257"/>
            <ac:spMk id="30" creationId="{F2B948CD-DD19-353F-6BC5-EFCA4BD40D75}"/>
          </ac:spMkLst>
        </pc:spChg>
        <pc:spChg chg="add mod">
          <ac:chgData name="Inez TSUI" userId="b2b0e961-886a-489f-836f-81fc73e22b63" providerId="ADAL" clId="{A235B788-AF57-447D-8A05-B84D850A00FC}" dt="2022-11-11T03:37:25.558" v="1159"/>
          <ac:spMkLst>
            <pc:docMk/>
            <pc:sldMk cId="3191619473" sldId="257"/>
            <ac:spMk id="31" creationId="{84905B64-585C-8A59-C129-CC699ACBF9B0}"/>
          </ac:spMkLst>
        </pc:spChg>
        <pc:spChg chg="add mod">
          <ac:chgData name="Inez TSUI" userId="b2b0e961-886a-489f-836f-81fc73e22b63" providerId="ADAL" clId="{A235B788-AF57-447D-8A05-B84D850A00FC}" dt="2022-11-09T07:07:08.672" v="620" actId="208"/>
          <ac:spMkLst>
            <pc:docMk/>
            <pc:sldMk cId="3191619473" sldId="257"/>
            <ac:spMk id="39" creationId="{8627D966-2434-CC6A-6369-1FD5CA300823}"/>
          </ac:spMkLst>
        </pc:spChg>
        <pc:grpChg chg="add mod">
          <ac:chgData name="Inez TSUI" userId="b2b0e961-886a-489f-836f-81fc73e22b63" providerId="ADAL" clId="{A235B788-AF57-447D-8A05-B84D850A00FC}" dt="2022-11-15T03:44:58.635" v="1204" actId="255"/>
          <ac:grpSpMkLst>
            <pc:docMk/>
            <pc:sldMk cId="3191619473" sldId="257"/>
            <ac:grpSpMk id="14" creationId="{0E377C9F-3C72-2E5D-FB64-94774941A2C6}"/>
          </ac:grpSpMkLst>
        </pc:grpChg>
        <pc:grpChg chg="add del mod">
          <ac:chgData name="Inez TSUI" userId="b2b0e961-886a-489f-836f-81fc73e22b63" providerId="ADAL" clId="{A235B788-AF57-447D-8A05-B84D850A00FC}" dt="2022-11-09T06:56:18.907" v="565" actId="165"/>
          <ac:grpSpMkLst>
            <pc:docMk/>
            <pc:sldMk cId="3191619473" sldId="257"/>
            <ac:grpSpMk id="30" creationId="{C097ABB1-89B0-A3C3-A66F-82821065DEEC}"/>
          </ac:grpSpMkLst>
        </pc:grpChg>
        <pc:grpChg chg="add del mod">
          <ac:chgData name="Inez TSUI" userId="b2b0e961-886a-489f-836f-81fc73e22b63" providerId="ADAL" clId="{A235B788-AF57-447D-8A05-B84D850A00FC}" dt="2022-11-09T06:58:57.391" v="600" actId="165"/>
          <ac:grpSpMkLst>
            <pc:docMk/>
            <pc:sldMk cId="3191619473" sldId="257"/>
            <ac:grpSpMk id="31" creationId="{E4390759-3577-3155-CF7D-ADE79FBC2EDC}"/>
          </ac:grpSpMkLst>
        </pc:grpChg>
        <pc:grpChg chg="add mod">
          <ac:chgData name="Inez TSUI" userId="b2b0e961-886a-489f-836f-81fc73e22b63" providerId="ADAL" clId="{A235B788-AF57-447D-8A05-B84D850A00FC}" dt="2022-11-15T03:45:04.452" v="1207" actId="255"/>
          <ac:grpSpMkLst>
            <pc:docMk/>
            <pc:sldMk cId="3191619473" sldId="257"/>
            <ac:grpSpMk id="32" creationId="{C1DF4CF4-DD99-18CE-7B83-20D16505071B}"/>
          </ac:grpSpMkLst>
        </pc:grpChg>
        <pc:grpChg chg="add mod">
          <ac:chgData name="Inez TSUI" userId="b2b0e961-886a-489f-836f-81fc73e22b63" providerId="ADAL" clId="{A235B788-AF57-447D-8A05-B84D850A00FC}" dt="2022-11-15T03:45:09.781" v="1208" actId="255"/>
          <ac:grpSpMkLst>
            <pc:docMk/>
            <pc:sldMk cId="3191619473" sldId="257"/>
            <ac:grpSpMk id="34" creationId="{B308E1C6-901F-9F17-8185-4DDAA40E053E}"/>
          </ac:grpSpMkLst>
        </pc:grpChg>
        <pc:grpChg chg="add mod">
          <ac:chgData name="Inez TSUI" userId="b2b0e961-886a-489f-836f-81fc73e22b63" providerId="ADAL" clId="{A235B788-AF57-447D-8A05-B84D850A00FC}" dt="2022-11-09T06:56:06.134" v="563" actId="164"/>
          <ac:grpSpMkLst>
            <pc:docMk/>
            <pc:sldMk cId="3191619473" sldId="257"/>
            <ac:grpSpMk id="35" creationId="{81CFB7B9-9D14-4DBE-A772-2FC531FB192D}"/>
          </ac:grpSpMkLst>
        </pc:grpChg>
        <pc:grpChg chg="add mod">
          <ac:chgData name="Inez TSUI" userId="b2b0e961-886a-489f-836f-81fc73e22b63" providerId="ADAL" clId="{A235B788-AF57-447D-8A05-B84D850A00FC}" dt="2022-11-15T03:45:11.803" v="1209" actId="255"/>
          <ac:grpSpMkLst>
            <pc:docMk/>
            <pc:sldMk cId="3191619473" sldId="257"/>
            <ac:grpSpMk id="36" creationId="{74F78547-F129-013F-817D-F4B26141718B}"/>
          </ac:grpSpMkLst>
        </pc:grpChg>
        <pc:grpChg chg="add mod">
          <ac:chgData name="Inez TSUI" userId="b2b0e961-886a-489f-836f-81fc73e22b63" providerId="ADAL" clId="{A235B788-AF57-447D-8A05-B84D850A00FC}" dt="2022-11-15T03:45:00.572" v="1205" actId="255"/>
          <ac:grpSpMkLst>
            <pc:docMk/>
            <pc:sldMk cId="3191619473" sldId="257"/>
            <ac:grpSpMk id="37" creationId="{E060A902-3CA8-B474-75AE-297580EA3781}"/>
          </ac:grpSpMkLst>
        </pc:grpChg>
        <pc:grpChg chg="add mod">
          <ac:chgData name="Inez TSUI" userId="b2b0e961-886a-489f-836f-81fc73e22b63" providerId="ADAL" clId="{A235B788-AF57-447D-8A05-B84D850A00FC}" dt="2022-11-15T03:45:02.654" v="1206" actId="255"/>
          <ac:grpSpMkLst>
            <pc:docMk/>
            <pc:sldMk cId="3191619473" sldId="257"/>
            <ac:grpSpMk id="38" creationId="{0E7772B1-A0A0-8476-4995-6016CEF51BC3}"/>
          </ac:grpSpMkLst>
        </pc:grpChg>
        <pc:picChg chg="mod">
          <ac:chgData name="Inez TSUI" userId="b2b0e961-886a-489f-836f-81fc73e22b63" providerId="ADAL" clId="{A235B788-AF57-447D-8A05-B84D850A00FC}" dt="2022-11-11T02:49:06.292" v="966" actId="1076"/>
          <ac:picMkLst>
            <pc:docMk/>
            <pc:sldMk cId="3191619473" sldId="257"/>
            <ac:picMk id="33" creationId="{3FB53830-3637-4B48-1523-98B6D370E04B}"/>
          </ac:picMkLst>
        </pc:picChg>
      </pc:sldChg>
      <pc:sldChg chg="addSp modSp add mod">
        <pc:chgData name="Inez TSUI" userId="b2b0e961-886a-489f-836f-81fc73e22b63" providerId="ADAL" clId="{A235B788-AF57-447D-8A05-B84D850A00FC}" dt="2022-11-15T03:50:46.836" v="1219" actId="208"/>
        <pc:sldMkLst>
          <pc:docMk/>
          <pc:sldMk cId="1594383161" sldId="258"/>
        </pc:sldMkLst>
        <pc:spChg chg="add mod">
          <ac:chgData name="Inez TSUI" userId="b2b0e961-886a-489f-836f-81fc73e22b63" providerId="ADAL" clId="{A235B788-AF57-447D-8A05-B84D850A00FC}" dt="2022-11-15T03:50:46.836" v="1219" actId="208"/>
          <ac:spMkLst>
            <pc:docMk/>
            <pc:sldMk cId="1594383161" sldId="258"/>
            <ac:spMk id="2" creationId="{6FE3A81B-EFA7-E3EC-F9C4-94F53608DEF8}"/>
          </ac:spMkLst>
        </pc:spChg>
        <pc:spChg chg="add mod">
          <ac:chgData name="Inez TSUI" userId="b2b0e961-886a-489f-836f-81fc73e22b63" providerId="ADAL" clId="{A235B788-AF57-447D-8A05-B84D850A00FC}" dt="2022-11-11T02:57:48.899" v="1056"/>
          <ac:spMkLst>
            <pc:docMk/>
            <pc:sldMk cId="1594383161" sldId="258"/>
            <ac:spMk id="3" creationId="{1D322979-FB26-F4CA-2FBD-6CCD3CF705E1}"/>
          </ac:spMkLst>
        </pc:spChg>
        <pc:spChg chg="mod">
          <ac:chgData name="Inez TSUI" userId="b2b0e961-886a-489f-836f-81fc73e22b63" providerId="ADAL" clId="{A235B788-AF57-447D-8A05-B84D850A00FC}" dt="2022-11-11T03:33:08.465" v="1109" actId="1076"/>
          <ac:spMkLst>
            <pc:docMk/>
            <pc:sldMk cId="1594383161" sldId="258"/>
            <ac:spMk id="4" creationId="{16050DBF-D452-1FDA-E677-5AAC5B0DE8EB}"/>
          </ac:spMkLst>
        </pc:spChg>
        <pc:spChg chg="mod">
          <ac:chgData name="Inez TSUI" userId="b2b0e961-886a-489f-836f-81fc73e22b63" providerId="ADAL" clId="{A235B788-AF57-447D-8A05-B84D850A00FC}" dt="2022-11-15T03:42:29.400" v="1178" actId="403"/>
          <ac:spMkLst>
            <pc:docMk/>
            <pc:sldMk cId="1594383161" sldId="258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49.641" v="942" actId="208"/>
          <ac:spMkLst>
            <pc:docMk/>
            <pc:sldMk cId="1594383161" sldId="258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2:29.400" v="1178" actId="403"/>
          <ac:spMkLst>
            <pc:docMk/>
            <pc:sldMk cId="1594383161" sldId="258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09T07:08:15.605" v="625" actId="207"/>
          <ac:spMkLst>
            <pc:docMk/>
            <pc:sldMk cId="1594383161" sldId="258"/>
            <ac:spMk id="9" creationId="{AC9C9D86-6718-603B-F0BF-856E5BA44368}"/>
          </ac:spMkLst>
        </pc:spChg>
        <pc:spChg chg="mod">
          <ac:chgData name="Inez TSUI" userId="b2b0e961-886a-489f-836f-81fc73e22b63" providerId="ADAL" clId="{A235B788-AF57-447D-8A05-B84D850A00FC}" dt="2022-11-11T03:36:28.926" v="1151"/>
          <ac:spMkLst>
            <pc:docMk/>
            <pc:sldMk cId="1594383161" sldId="258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09T07:08:20.530" v="626" actId="207"/>
          <ac:spMkLst>
            <pc:docMk/>
            <pc:sldMk cId="1594383161" sldId="258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3:40.356" v="1182" actId="255"/>
          <ac:spMkLst>
            <pc:docMk/>
            <pc:sldMk cId="1594383161" sldId="258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3:22.045" v="944" actId="20577"/>
          <ac:spMkLst>
            <pc:docMk/>
            <pc:sldMk cId="1594383161" sldId="258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09T07:08:33.016" v="629" actId="207"/>
          <ac:spMkLst>
            <pc:docMk/>
            <pc:sldMk cId="1594383161" sldId="258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3:48.989" v="1183" actId="255"/>
          <ac:spMkLst>
            <pc:docMk/>
            <pc:sldMk cId="1594383161" sldId="258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2:29.400" v="1178" actId="403"/>
          <ac:spMkLst>
            <pc:docMk/>
            <pc:sldMk cId="1594383161" sldId="258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3:15.518" v="1180" actId="403"/>
          <ac:spMkLst>
            <pc:docMk/>
            <pc:sldMk cId="1594383161" sldId="258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3:48.989" v="1183" actId="255"/>
          <ac:spMkLst>
            <pc:docMk/>
            <pc:sldMk cId="1594383161" sldId="258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3:48.989" v="1183" actId="255"/>
          <ac:spMkLst>
            <pc:docMk/>
            <pc:sldMk cId="1594383161" sldId="258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3:36.460" v="1181" actId="255"/>
          <ac:spMkLst>
            <pc:docMk/>
            <pc:sldMk cId="1594383161" sldId="258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3:40.356" v="1182" actId="255"/>
          <ac:spMkLst>
            <pc:docMk/>
            <pc:sldMk cId="1594383161" sldId="258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3:40.356" v="1182" actId="255"/>
          <ac:spMkLst>
            <pc:docMk/>
            <pc:sldMk cId="1594383161" sldId="258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3:55.425" v="1185" actId="255"/>
          <ac:spMkLst>
            <pc:docMk/>
            <pc:sldMk cId="1594383161" sldId="258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2:29.400" v="1178" actId="403"/>
          <ac:grpSpMkLst>
            <pc:docMk/>
            <pc:sldMk cId="1594383161" sldId="258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3:40.356" v="1182" actId="255"/>
          <ac:grpSpMkLst>
            <pc:docMk/>
            <pc:sldMk cId="1594383161" sldId="258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3:48.989" v="1183" actId="255"/>
          <ac:grpSpMkLst>
            <pc:docMk/>
            <pc:sldMk cId="1594383161" sldId="258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09T07:07:57.683" v="624" actId="207"/>
          <ac:grpSpMkLst>
            <pc:docMk/>
            <pc:sldMk cId="1594383161" sldId="258"/>
            <ac:grpSpMk id="37" creationId="{E060A902-3CA8-B474-75AE-297580EA3781}"/>
          </ac:grpSpMkLst>
        </pc:grpChg>
      </pc:sldChg>
      <pc:sldChg chg="addSp delSp modSp add mod ord">
        <pc:chgData name="Inez TSUI" userId="b2b0e961-886a-489f-836f-81fc73e22b63" providerId="ADAL" clId="{A235B788-AF57-447D-8A05-B84D850A00FC}" dt="2022-11-15T03:45:29.876" v="1215" actId="255"/>
        <pc:sldMkLst>
          <pc:docMk/>
          <pc:sldMk cId="829671781" sldId="259"/>
        </pc:sldMkLst>
        <pc:spChg chg="add mod">
          <ac:chgData name="Inez TSUI" userId="b2b0e961-886a-489f-836f-81fc73e22b63" providerId="ADAL" clId="{A235B788-AF57-447D-8A05-B84D850A00FC}" dt="2022-11-11T02:57:51.173" v="1057"/>
          <ac:spMkLst>
            <pc:docMk/>
            <pc:sldMk cId="829671781" sldId="259"/>
            <ac:spMk id="2" creationId="{D9393656-3B48-8912-651D-C33A20B8D684}"/>
          </ac:spMkLst>
        </pc:spChg>
        <pc:spChg chg="add mod">
          <ac:chgData name="Inez TSUI" userId="b2b0e961-886a-489f-836f-81fc73e22b63" providerId="ADAL" clId="{A235B788-AF57-447D-8A05-B84D850A00FC}" dt="2022-11-11T02:57:51.173" v="1057"/>
          <ac:spMkLst>
            <pc:docMk/>
            <pc:sldMk cId="829671781" sldId="259"/>
            <ac:spMk id="3" creationId="{537D4C1F-FC04-583C-C11E-0EB6FFCCBCAA}"/>
          </ac:spMkLst>
        </pc:spChg>
        <pc:spChg chg="mod">
          <ac:chgData name="Inez TSUI" userId="b2b0e961-886a-489f-836f-81fc73e22b63" providerId="ADAL" clId="{A235B788-AF57-447D-8A05-B84D850A00FC}" dt="2022-11-15T03:36:20.436" v="1171" actId="208"/>
          <ac:spMkLst>
            <pc:docMk/>
            <pc:sldMk cId="829671781" sldId="259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32.276" v="1161"/>
          <ac:spMkLst>
            <pc:docMk/>
            <pc:sldMk cId="829671781" sldId="259"/>
            <ac:spMk id="5" creationId="{D23C9C52-4D8E-1A74-9780-915784C99195}"/>
          </ac:spMkLst>
        </pc:spChg>
        <pc:spChg chg="mod">
          <ac:chgData name="Inez TSUI" userId="b2b0e961-886a-489f-836f-81fc73e22b63" providerId="ADAL" clId="{A235B788-AF57-447D-8A05-B84D850A00FC}" dt="2022-11-15T03:45:15.796" v="1210" actId="255"/>
          <ac:spMkLst>
            <pc:docMk/>
            <pc:sldMk cId="829671781" sldId="259"/>
            <ac:spMk id="6" creationId="{84EE42BE-E5EB-A4DB-B9B9-609C7E701EA2}"/>
          </ac:spMkLst>
        </pc:spChg>
        <pc:spChg chg="del mod">
          <ac:chgData name="Inez TSUI" userId="b2b0e961-886a-489f-836f-81fc73e22b63" providerId="ADAL" clId="{A235B788-AF57-447D-8A05-B84D850A00FC}" dt="2022-11-11T03:09:18.601" v="1098" actId="478"/>
          <ac:spMkLst>
            <pc:docMk/>
            <pc:sldMk cId="829671781" sldId="259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5:15.796" v="1210" actId="255"/>
          <ac:spMkLst>
            <pc:docMk/>
            <pc:sldMk cId="829671781" sldId="259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5:17.563" v="1211" actId="255"/>
          <ac:spMkLst>
            <pc:docMk/>
            <pc:sldMk cId="829671781" sldId="259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31.958" v="1160" actId="478"/>
          <ac:spMkLst>
            <pc:docMk/>
            <pc:sldMk cId="829671781" sldId="259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5:21.580" v="1212" actId="255"/>
          <ac:spMkLst>
            <pc:docMk/>
            <pc:sldMk cId="829671781" sldId="259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5:23.715" v="1213" actId="255"/>
          <ac:spMkLst>
            <pc:docMk/>
            <pc:sldMk cId="829671781" sldId="259"/>
            <ac:spMk id="15" creationId="{0C7CD1D8-9F88-AF42-F9D7-6E8E0BDFFBFD}"/>
          </ac:spMkLst>
        </pc:spChg>
        <pc:spChg chg="del mod">
          <ac:chgData name="Inez TSUI" userId="b2b0e961-886a-489f-836f-81fc73e22b63" providerId="ADAL" clId="{A235B788-AF57-447D-8A05-B84D850A00FC}" dt="2022-11-11T03:09:16.024" v="1097" actId="478"/>
          <ac:spMkLst>
            <pc:docMk/>
            <pc:sldMk cId="829671781" sldId="259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5:29.876" v="1215" actId="255"/>
          <ac:spMkLst>
            <pc:docMk/>
            <pc:sldMk cId="829671781" sldId="259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5:27.812" v="1214" actId="255"/>
          <ac:spMkLst>
            <pc:docMk/>
            <pc:sldMk cId="829671781" sldId="259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5:15.796" v="1210" actId="255"/>
          <ac:spMkLst>
            <pc:docMk/>
            <pc:sldMk cId="829671781" sldId="259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5:17.563" v="1211" actId="255"/>
          <ac:spMkLst>
            <pc:docMk/>
            <pc:sldMk cId="829671781" sldId="259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5:17.563" v="1211" actId="255"/>
          <ac:spMkLst>
            <pc:docMk/>
            <pc:sldMk cId="829671781" sldId="259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5:27.812" v="1214" actId="255"/>
          <ac:spMkLst>
            <pc:docMk/>
            <pc:sldMk cId="829671781" sldId="259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5:27.812" v="1214" actId="255"/>
          <ac:spMkLst>
            <pc:docMk/>
            <pc:sldMk cId="829671781" sldId="259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5:21.580" v="1212" actId="255"/>
          <ac:spMkLst>
            <pc:docMk/>
            <pc:sldMk cId="829671781" sldId="259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5:21.580" v="1212" actId="255"/>
          <ac:spMkLst>
            <pc:docMk/>
            <pc:sldMk cId="829671781" sldId="259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5:23.715" v="1213" actId="255"/>
          <ac:spMkLst>
            <pc:docMk/>
            <pc:sldMk cId="829671781" sldId="259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5:23.715" v="1213" actId="255"/>
          <ac:spMkLst>
            <pc:docMk/>
            <pc:sldMk cId="829671781" sldId="259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5:29.876" v="1215" actId="255"/>
          <ac:spMkLst>
            <pc:docMk/>
            <pc:sldMk cId="829671781" sldId="259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5:29.876" v="1215" actId="255"/>
          <ac:spMkLst>
            <pc:docMk/>
            <pc:sldMk cId="829671781" sldId="259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5:15.796" v="1210" actId="255"/>
          <ac:grpSpMkLst>
            <pc:docMk/>
            <pc:sldMk cId="829671781" sldId="259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5:23.715" v="1213" actId="255"/>
          <ac:grpSpMkLst>
            <pc:docMk/>
            <pc:sldMk cId="829671781" sldId="259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5:27.812" v="1214" actId="255"/>
          <ac:grpSpMkLst>
            <pc:docMk/>
            <pc:sldMk cId="829671781" sldId="259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5:29.876" v="1215" actId="255"/>
          <ac:grpSpMkLst>
            <pc:docMk/>
            <pc:sldMk cId="829671781" sldId="259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5:17.563" v="1211" actId="255"/>
          <ac:grpSpMkLst>
            <pc:docMk/>
            <pc:sldMk cId="829671781" sldId="259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5:21.580" v="1212" actId="255"/>
          <ac:grpSpMkLst>
            <pc:docMk/>
            <pc:sldMk cId="829671781" sldId="259"/>
            <ac:grpSpMk id="38" creationId="{0E7772B1-A0A0-8476-4995-6016CEF51BC3}"/>
          </ac:grpSpMkLst>
        </pc:grpChg>
      </pc:sldChg>
      <pc:sldChg chg="addSp delSp modSp add mod">
        <pc:chgData name="Inez TSUI" userId="b2b0e961-886a-489f-836f-81fc73e22b63" providerId="ADAL" clId="{A235B788-AF57-447D-8A05-B84D850A00FC}" dt="2022-11-15T03:50:22.813" v="1217" actId="208"/>
        <pc:sldMkLst>
          <pc:docMk/>
          <pc:sldMk cId="1800688116" sldId="260"/>
        </pc:sldMkLst>
        <pc:spChg chg="add mod">
          <ac:chgData name="Inez TSUI" userId="b2b0e961-886a-489f-836f-81fc73e22b63" providerId="ADAL" clId="{A235B788-AF57-447D-8A05-B84D850A00FC}" dt="2022-11-15T03:50:22.813" v="1217" actId="208"/>
          <ac:spMkLst>
            <pc:docMk/>
            <pc:sldMk cId="1800688116" sldId="260"/>
            <ac:spMk id="2" creationId="{D48649A4-E624-422C-12A2-916B2CF2A6C3}"/>
          </ac:spMkLst>
        </pc:spChg>
        <pc:spChg chg="add mod">
          <ac:chgData name="Inez TSUI" userId="b2b0e961-886a-489f-836f-81fc73e22b63" providerId="ADAL" clId="{A235B788-AF57-447D-8A05-B84D850A00FC}" dt="2022-11-11T02:57:53.188" v="1058"/>
          <ac:spMkLst>
            <pc:docMk/>
            <pc:sldMk cId="1800688116" sldId="260"/>
            <ac:spMk id="3" creationId="{B0E77452-8A6F-0E9D-E858-97FC8E0DFC52}"/>
          </ac:spMkLst>
        </pc:spChg>
        <pc:spChg chg="mod">
          <ac:chgData name="Inez TSUI" userId="b2b0e961-886a-489f-836f-81fc73e22b63" providerId="ADAL" clId="{A235B788-AF57-447D-8A05-B84D850A00FC}" dt="2022-11-11T03:11:40.684" v="1106" actId="207"/>
          <ac:spMkLst>
            <pc:docMk/>
            <pc:sldMk cId="1800688116" sldId="260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12.110" v="1155"/>
          <ac:spMkLst>
            <pc:docMk/>
            <pc:sldMk cId="1800688116" sldId="260"/>
            <ac:spMk id="5" creationId="{138A4BB2-F9B6-782B-2BC3-98A5E8C2E589}"/>
          </ac:spMkLst>
        </pc:spChg>
        <pc:spChg chg="mod">
          <ac:chgData name="Inez TSUI" userId="b2b0e961-886a-489f-836f-81fc73e22b63" providerId="ADAL" clId="{A235B788-AF57-447D-8A05-B84D850A00FC}" dt="2022-11-15T03:44:25.309" v="1192" actId="255"/>
          <ac:spMkLst>
            <pc:docMk/>
            <pc:sldMk cId="1800688116" sldId="260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32.888" v="940" actId="208"/>
          <ac:spMkLst>
            <pc:docMk/>
            <pc:sldMk cId="1800688116" sldId="260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25.309" v="1192" actId="255"/>
          <ac:spMkLst>
            <pc:docMk/>
            <pc:sldMk cId="1800688116" sldId="260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4:27.149" v="1193" actId="255"/>
          <ac:spMkLst>
            <pc:docMk/>
            <pc:sldMk cId="1800688116" sldId="260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11.758" v="1154" actId="478"/>
          <ac:spMkLst>
            <pc:docMk/>
            <pc:sldMk cId="1800688116" sldId="260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4:29.349" v="1194" actId="255"/>
          <ac:spMkLst>
            <pc:docMk/>
            <pc:sldMk cId="1800688116" sldId="260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4:31.186" v="1195" actId="255"/>
          <ac:spMkLst>
            <pc:docMk/>
            <pc:sldMk cId="1800688116" sldId="260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0:36.267" v="928" actId="1076"/>
          <ac:spMkLst>
            <pc:docMk/>
            <pc:sldMk cId="1800688116" sldId="260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4:37.644" v="1197" actId="255"/>
          <ac:spMkLst>
            <pc:docMk/>
            <pc:sldMk cId="1800688116" sldId="260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4:35.861" v="1196" actId="255"/>
          <ac:spMkLst>
            <pc:docMk/>
            <pc:sldMk cId="1800688116" sldId="260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25.309" v="1192" actId="255"/>
          <ac:spMkLst>
            <pc:docMk/>
            <pc:sldMk cId="1800688116" sldId="260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4:27.149" v="1193" actId="255"/>
          <ac:spMkLst>
            <pc:docMk/>
            <pc:sldMk cId="1800688116" sldId="260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4:27.149" v="1193" actId="255"/>
          <ac:spMkLst>
            <pc:docMk/>
            <pc:sldMk cId="1800688116" sldId="260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4:35.861" v="1196" actId="255"/>
          <ac:spMkLst>
            <pc:docMk/>
            <pc:sldMk cId="1800688116" sldId="260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4:35.861" v="1196" actId="255"/>
          <ac:spMkLst>
            <pc:docMk/>
            <pc:sldMk cId="1800688116" sldId="260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4:29.349" v="1194" actId="255"/>
          <ac:spMkLst>
            <pc:docMk/>
            <pc:sldMk cId="1800688116" sldId="260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4:29.349" v="1194" actId="255"/>
          <ac:spMkLst>
            <pc:docMk/>
            <pc:sldMk cId="1800688116" sldId="260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4:31.186" v="1195" actId="255"/>
          <ac:spMkLst>
            <pc:docMk/>
            <pc:sldMk cId="1800688116" sldId="260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4:31.186" v="1195" actId="255"/>
          <ac:spMkLst>
            <pc:docMk/>
            <pc:sldMk cId="1800688116" sldId="260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4:37.644" v="1197" actId="255"/>
          <ac:spMkLst>
            <pc:docMk/>
            <pc:sldMk cId="1800688116" sldId="260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4:37.644" v="1197" actId="255"/>
          <ac:spMkLst>
            <pc:docMk/>
            <pc:sldMk cId="1800688116" sldId="260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4:25.309" v="1192" actId="255"/>
          <ac:grpSpMkLst>
            <pc:docMk/>
            <pc:sldMk cId="1800688116" sldId="260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4:31.186" v="1195" actId="255"/>
          <ac:grpSpMkLst>
            <pc:docMk/>
            <pc:sldMk cId="1800688116" sldId="260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4:35.861" v="1196" actId="255"/>
          <ac:grpSpMkLst>
            <pc:docMk/>
            <pc:sldMk cId="1800688116" sldId="260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4:37.644" v="1197" actId="255"/>
          <ac:grpSpMkLst>
            <pc:docMk/>
            <pc:sldMk cId="1800688116" sldId="260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4:27.149" v="1193" actId="255"/>
          <ac:grpSpMkLst>
            <pc:docMk/>
            <pc:sldMk cId="1800688116" sldId="260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4:29.349" v="1194" actId="255"/>
          <ac:grpSpMkLst>
            <pc:docMk/>
            <pc:sldMk cId="1800688116" sldId="260"/>
            <ac:grpSpMk id="38" creationId="{0E7772B1-A0A0-8476-4995-6016CEF51BC3}"/>
          </ac:grpSpMkLst>
        </pc:grpChg>
      </pc:sldChg>
      <pc:sldChg chg="addSp delSp modSp add mod ord">
        <pc:chgData name="Inez TSUI" userId="b2b0e961-886a-489f-836f-81fc73e22b63" providerId="ADAL" clId="{A235B788-AF57-447D-8A05-B84D850A00FC}" dt="2022-11-15T03:50:13.749" v="1216" actId="208"/>
        <pc:sldMkLst>
          <pc:docMk/>
          <pc:sldMk cId="2318967613" sldId="261"/>
        </pc:sldMkLst>
        <pc:spChg chg="add mod">
          <ac:chgData name="Inez TSUI" userId="b2b0e961-886a-489f-836f-81fc73e22b63" providerId="ADAL" clId="{A235B788-AF57-447D-8A05-B84D850A00FC}" dt="2022-11-15T03:50:13.749" v="1216" actId="208"/>
          <ac:spMkLst>
            <pc:docMk/>
            <pc:sldMk cId="2318967613" sldId="261"/>
            <ac:spMk id="2" creationId="{F0FD2583-5C04-F1F2-F895-15D9A6440443}"/>
          </ac:spMkLst>
        </pc:spChg>
        <pc:spChg chg="add mod">
          <ac:chgData name="Inez TSUI" userId="b2b0e961-886a-489f-836f-81fc73e22b63" providerId="ADAL" clId="{A235B788-AF57-447D-8A05-B84D850A00FC}" dt="2022-11-11T02:58:13.708" v="1061" actId="207"/>
          <ac:spMkLst>
            <pc:docMk/>
            <pc:sldMk cId="2318967613" sldId="261"/>
            <ac:spMk id="3" creationId="{5AD71956-F1D7-72BA-84D6-E53BC73AE43D}"/>
          </ac:spMkLst>
        </pc:spChg>
        <pc:spChg chg="mod">
          <ac:chgData name="Inez TSUI" userId="b2b0e961-886a-489f-836f-81fc73e22b63" providerId="ADAL" clId="{A235B788-AF57-447D-8A05-B84D850A00FC}" dt="2022-11-09T07:24:04.901" v="945" actId="208"/>
          <ac:spMkLst>
            <pc:docMk/>
            <pc:sldMk cId="2318967613" sldId="261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04.674" v="1153"/>
          <ac:spMkLst>
            <pc:docMk/>
            <pc:sldMk cId="2318967613" sldId="261"/>
            <ac:spMk id="5" creationId="{DD150183-01CA-6690-938D-698DADD5DE9E}"/>
          </ac:spMkLst>
        </pc:spChg>
        <pc:spChg chg="mod">
          <ac:chgData name="Inez TSUI" userId="b2b0e961-886a-489f-836f-81fc73e22b63" providerId="ADAL" clId="{A235B788-AF57-447D-8A05-B84D850A00FC}" dt="2022-11-15T03:44:03.230" v="1186" actId="255"/>
          <ac:spMkLst>
            <pc:docMk/>
            <pc:sldMk cId="2318967613" sldId="261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24.197" v="938" actId="208"/>
          <ac:spMkLst>
            <pc:docMk/>
            <pc:sldMk cId="2318967613" sldId="261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03.230" v="1186" actId="255"/>
          <ac:spMkLst>
            <pc:docMk/>
            <pc:sldMk cId="2318967613" sldId="261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4:07.318" v="1187" actId="255"/>
          <ac:spMkLst>
            <pc:docMk/>
            <pc:sldMk cId="2318967613" sldId="261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04.138" v="1152" actId="478"/>
          <ac:spMkLst>
            <pc:docMk/>
            <pc:sldMk cId="2318967613" sldId="261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4:11.472" v="1188" actId="255"/>
          <ac:spMkLst>
            <pc:docMk/>
            <pc:sldMk cId="2318967613" sldId="261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4:13.823" v="1189" actId="255"/>
          <ac:spMkLst>
            <pc:docMk/>
            <pc:sldMk cId="2318967613" sldId="261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0:49.294" v="929" actId="14100"/>
          <ac:spMkLst>
            <pc:docMk/>
            <pc:sldMk cId="2318967613" sldId="261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4:21.640" v="1191" actId="255"/>
          <ac:spMkLst>
            <pc:docMk/>
            <pc:sldMk cId="2318967613" sldId="261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4:19.806" v="1190" actId="255"/>
          <ac:spMkLst>
            <pc:docMk/>
            <pc:sldMk cId="2318967613" sldId="261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03.230" v="1186" actId="255"/>
          <ac:spMkLst>
            <pc:docMk/>
            <pc:sldMk cId="2318967613" sldId="261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4:07.318" v="1187" actId="255"/>
          <ac:spMkLst>
            <pc:docMk/>
            <pc:sldMk cId="2318967613" sldId="261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4:07.318" v="1187" actId="255"/>
          <ac:spMkLst>
            <pc:docMk/>
            <pc:sldMk cId="2318967613" sldId="261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4:19.806" v="1190" actId="255"/>
          <ac:spMkLst>
            <pc:docMk/>
            <pc:sldMk cId="2318967613" sldId="261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4:19.806" v="1190" actId="255"/>
          <ac:spMkLst>
            <pc:docMk/>
            <pc:sldMk cId="2318967613" sldId="261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4:11.472" v="1188" actId="255"/>
          <ac:spMkLst>
            <pc:docMk/>
            <pc:sldMk cId="2318967613" sldId="261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4:11.472" v="1188" actId="255"/>
          <ac:spMkLst>
            <pc:docMk/>
            <pc:sldMk cId="2318967613" sldId="261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4:13.823" v="1189" actId="255"/>
          <ac:spMkLst>
            <pc:docMk/>
            <pc:sldMk cId="2318967613" sldId="261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4:13.823" v="1189" actId="255"/>
          <ac:spMkLst>
            <pc:docMk/>
            <pc:sldMk cId="2318967613" sldId="261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4:21.640" v="1191" actId="255"/>
          <ac:spMkLst>
            <pc:docMk/>
            <pc:sldMk cId="2318967613" sldId="261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4:21.640" v="1191" actId="255"/>
          <ac:spMkLst>
            <pc:docMk/>
            <pc:sldMk cId="2318967613" sldId="261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4:03.230" v="1186" actId="255"/>
          <ac:grpSpMkLst>
            <pc:docMk/>
            <pc:sldMk cId="2318967613" sldId="261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4:13.823" v="1189" actId="255"/>
          <ac:grpSpMkLst>
            <pc:docMk/>
            <pc:sldMk cId="2318967613" sldId="261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4:19.806" v="1190" actId="255"/>
          <ac:grpSpMkLst>
            <pc:docMk/>
            <pc:sldMk cId="2318967613" sldId="261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4:21.640" v="1191" actId="255"/>
          <ac:grpSpMkLst>
            <pc:docMk/>
            <pc:sldMk cId="2318967613" sldId="261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4:07.318" v="1187" actId="255"/>
          <ac:grpSpMkLst>
            <pc:docMk/>
            <pc:sldMk cId="2318967613" sldId="261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4:11.472" v="1188" actId="255"/>
          <ac:grpSpMkLst>
            <pc:docMk/>
            <pc:sldMk cId="2318967613" sldId="261"/>
            <ac:grpSpMk id="38" creationId="{0E7772B1-A0A0-8476-4995-6016CEF51BC3}"/>
          </ac:grpSpMkLst>
        </pc:grpChg>
      </pc:sldChg>
      <pc:sldChg chg="addSp delSp modSp add mod">
        <pc:chgData name="Inez TSUI" userId="b2b0e961-886a-489f-836f-81fc73e22b63" providerId="ADAL" clId="{A235B788-AF57-447D-8A05-B84D850A00FC}" dt="2022-11-15T03:50:32.251" v="1218" actId="208"/>
        <pc:sldMkLst>
          <pc:docMk/>
          <pc:sldMk cId="1541305854" sldId="262"/>
        </pc:sldMkLst>
        <pc:spChg chg="mod">
          <ac:chgData name="Inez TSUI" userId="b2b0e961-886a-489f-836f-81fc73e22b63" providerId="ADAL" clId="{A235B788-AF57-447D-8A05-B84D850A00FC}" dt="2022-11-15T03:50:32.251" v="1218" actId="208"/>
          <ac:spMkLst>
            <pc:docMk/>
            <pc:sldMk cId="1541305854" sldId="262"/>
            <ac:spMk id="2" creationId="{F0FD2583-5C04-F1F2-F895-15D9A6440443}"/>
          </ac:spMkLst>
        </pc:spChg>
        <pc:spChg chg="mod">
          <ac:chgData name="Inez TSUI" userId="b2b0e961-886a-489f-836f-81fc73e22b63" providerId="ADAL" clId="{A235B788-AF57-447D-8A05-B84D850A00FC}" dt="2022-11-11T03:05:13.437" v="1069" actId="207"/>
          <ac:spMkLst>
            <pc:docMk/>
            <pc:sldMk cId="1541305854" sldId="262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18.822" v="1157"/>
          <ac:spMkLst>
            <pc:docMk/>
            <pc:sldMk cId="1541305854" sldId="262"/>
            <ac:spMk id="5" creationId="{BB985D96-4F67-BF63-8A84-61EC945C6187}"/>
          </ac:spMkLst>
        </pc:spChg>
        <pc:spChg chg="mod">
          <ac:chgData name="Inez TSUI" userId="b2b0e961-886a-489f-836f-81fc73e22b63" providerId="ADAL" clId="{A235B788-AF57-447D-8A05-B84D850A00FC}" dt="2022-11-15T03:44:40.860" v="1198" actId="255"/>
          <ac:spMkLst>
            <pc:docMk/>
            <pc:sldMk cId="1541305854" sldId="262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11T03:08:55.664" v="1090" actId="14100"/>
          <ac:spMkLst>
            <pc:docMk/>
            <pc:sldMk cId="1541305854" sldId="262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40.860" v="1198" actId="255"/>
          <ac:spMkLst>
            <pc:docMk/>
            <pc:sldMk cId="1541305854" sldId="262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4:42.952" v="1199" actId="255"/>
          <ac:spMkLst>
            <pc:docMk/>
            <pc:sldMk cId="1541305854" sldId="262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18.582" v="1156" actId="478"/>
          <ac:spMkLst>
            <pc:docMk/>
            <pc:sldMk cId="1541305854" sldId="262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4:45.662" v="1200" actId="255"/>
          <ac:spMkLst>
            <pc:docMk/>
            <pc:sldMk cId="1541305854" sldId="262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4:47.893" v="1201" actId="255"/>
          <ac:spMkLst>
            <pc:docMk/>
            <pc:sldMk cId="1541305854" sldId="262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11T03:08:52.387" v="1089" actId="14100"/>
          <ac:spMkLst>
            <pc:docMk/>
            <pc:sldMk cId="1541305854" sldId="262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4:55.297" v="1203" actId="255"/>
          <ac:spMkLst>
            <pc:docMk/>
            <pc:sldMk cId="1541305854" sldId="262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4:52.445" v="1202" actId="255"/>
          <ac:spMkLst>
            <pc:docMk/>
            <pc:sldMk cId="1541305854" sldId="262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40.860" v="1198" actId="255"/>
          <ac:spMkLst>
            <pc:docMk/>
            <pc:sldMk cId="1541305854" sldId="262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4:42.952" v="1199" actId="255"/>
          <ac:spMkLst>
            <pc:docMk/>
            <pc:sldMk cId="1541305854" sldId="262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4:42.952" v="1199" actId="255"/>
          <ac:spMkLst>
            <pc:docMk/>
            <pc:sldMk cId="1541305854" sldId="262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4:52.445" v="1202" actId="255"/>
          <ac:spMkLst>
            <pc:docMk/>
            <pc:sldMk cId="1541305854" sldId="262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4:52.445" v="1202" actId="255"/>
          <ac:spMkLst>
            <pc:docMk/>
            <pc:sldMk cId="1541305854" sldId="262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4:45.662" v="1200" actId="255"/>
          <ac:spMkLst>
            <pc:docMk/>
            <pc:sldMk cId="1541305854" sldId="262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4:45.662" v="1200" actId="255"/>
          <ac:spMkLst>
            <pc:docMk/>
            <pc:sldMk cId="1541305854" sldId="262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4:47.893" v="1201" actId="255"/>
          <ac:spMkLst>
            <pc:docMk/>
            <pc:sldMk cId="1541305854" sldId="262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4:47.893" v="1201" actId="255"/>
          <ac:spMkLst>
            <pc:docMk/>
            <pc:sldMk cId="1541305854" sldId="262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4:55.297" v="1203" actId="255"/>
          <ac:spMkLst>
            <pc:docMk/>
            <pc:sldMk cId="1541305854" sldId="262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4:55.297" v="1203" actId="255"/>
          <ac:spMkLst>
            <pc:docMk/>
            <pc:sldMk cId="1541305854" sldId="262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4:40.860" v="1198" actId="255"/>
          <ac:grpSpMkLst>
            <pc:docMk/>
            <pc:sldMk cId="1541305854" sldId="262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4:47.893" v="1201" actId="255"/>
          <ac:grpSpMkLst>
            <pc:docMk/>
            <pc:sldMk cId="1541305854" sldId="262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4:52.445" v="1202" actId="255"/>
          <ac:grpSpMkLst>
            <pc:docMk/>
            <pc:sldMk cId="1541305854" sldId="262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4:55.297" v="1203" actId="255"/>
          <ac:grpSpMkLst>
            <pc:docMk/>
            <pc:sldMk cId="1541305854" sldId="262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4:42.952" v="1199" actId="255"/>
          <ac:grpSpMkLst>
            <pc:docMk/>
            <pc:sldMk cId="1541305854" sldId="262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4:45.662" v="1200" actId="255"/>
          <ac:grpSpMkLst>
            <pc:docMk/>
            <pc:sldMk cId="1541305854" sldId="262"/>
            <ac:grpSpMk id="38" creationId="{0E7772B1-A0A0-8476-4995-6016CEF51BC3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6616226"/>
            <a:ext cx="24480361" cy="14074681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1233680"/>
            <a:ext cx="21600319" cy="9760564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7682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30515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152378"/>
            <a:ext cx="6210092" cy="342602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152378"/>
            <a:ext cx="18270270" cy="342602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518367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1911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078756"/>
            <a:ext cx="24840367" cy="16816620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7054469"/>
            <a:ext cx="24840367" cy="8843463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5291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0761890"/>
            <a:ext cx="12240181" cy="25650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0761890"/>
            <a:ext cx="12240181" cy="25650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64505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152387"/>
            <a:ext cx="24840367" cy="78140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9910300"/>
            <a:ext cx="12183928" cy="4856885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4767185"/>
            <a:ext cx="12183928" cy="217203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9910300"/>
            <a:ext cx="12243932" cy="4856885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4767185"/>
            <a:ext cx="12243932" cy="217203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7139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83361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85105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695152"/>
            <a:ext cx="9288887" cy="9433031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5820788"/>
            <a:ext cx="14580215" cy="28729568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128183"/>
            <a:ext cx="9288887" cy="224689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2277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695152"/>
            <a:ext cx="9288887" cy="9433031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5820788"/>
            <a:ext cx="14580215" cy="28729568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128183"/>
            <a:ext cx="9288887" cy="224689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25607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152387"/>
            <a:ext cx="24840367" cy="78140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0761890"/>
            <a:ext cx="24840367" cy="25650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7470104"/>
            <a:ext cx="6480096" cy="2152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7470104"/>
            <a:ext cx="9720143" cy="2152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7470104"/>
            <a:ext cx="6480096" cy="2152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2380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AF595D4-8B16-3E04-946A-09F9571113E7}"/>
              </a:ext>
            </a:extLst>
          </p:cNvPr>
          <p:cNvSpPr/>
          <p:nvPr/>
        </p:nvSpPr>
        <p:spPr>
          <a:xfrm>
            <a:off x="10678" y="6191341"/>
            <a:ext cx="28779071" cy="345714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050DBF-D452-1FDA-E677-5AAC5B0DE8EB}"/>
              </a:ext>
            </a:extLst>
          </p:cNvPr>
          <p:cNvSpPr/>
          <p:nvPr/>
        </p:nvSpPr>
        <p:spPr>
          <a:xfrm>
            <a:off x="10678" y="2"/>
            <a:ext cx="28779071" cy="646301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/>
          </a:p>
        </p:txBody>
      </p:sp>
      <p:sp>
        <p:nvSpPr>
          <p:cNvPr id="10" name="Title 11">
            <a:extLst>
              <a:ext uri="{FF2B5EF4-FFF2-40B4-BE49-F238E27FC236}">
                <a16:creationId xmlns:a16="http://schemas.microsoft.com/office/drawing/2014/main" id="{E91FB45E-105B-FAFF-0546-75A52759BBEA}"/>
              </a:ext>
            </a:extLst>
          </p:cNvPr>
          <p:cNvSpPr txBox="1"/>
          <p:nvPr/>
        </p:nvSpPr>
        <p:spPr>
          <a:xfrm>
            <a:off x="603852" y="2236452"/>
            <a:ext cx="23432006" cy="1960651"/>
          </a:xfrm>
          <a:prstGeom prst="rect">
            <a:avLst/>
          </a:prstGeom>
        </p:spPr>
        <p:txBody>
          <a:bodyPr lIns="91372" tIns="45686" rIns="91372" bIns="45686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92" dirty="0">
                <a:solidFill>
                  <a:schemeClr val="bg1"/>
                </a:solidFill>
                <a:latin typeface="Libre Baskerville" panose="02000000000000000000" pitchFamily="2" charset="0"/>
              </a:rPr>
              <a:t>This Scientific Poster Template Is For CBE30 Conference</a:t>
            </a:r>
            <a:br>
              <a:rPr lang="en-US" sz="6092" dirty="0">
                <a:solidFill>
                  <a:schemeClr val="bg1"/>
                </a:solidFill>
                <a:latin typeface="Libre Baskerville" panose="02000000000000000000" pitchFamily="2" charset="0"/>
              </a:rPr>
            </a:br>
            <a:r>
              <a:rPr lang="en-US" sz="6092" dirty="0">
                <a:solidFill>
                  <a:schemeClr val="bg1"/>
                </a:solidFill>
                <a:latin typeface="Libre Baskerville" panose="02000000000000000000" pitchFamily="2" charset="0"/>
              </a:rPr>
              <a:t>Enter a Title</a:t>
            </a:r>
          </a:p>
        </p:txBody>
      </p: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63187D7C-0097-CACB-C4FA-04D2E272D072}"/>
              </a:ext>
            </a:extLst>
          </p:cNvPr>
          <p:cNvSpPr txBox="1"/>
          <p:nvPr/>
        </p:nvSpPr>
        <p:spPr>
          <a:xfrm>
            <a:off x="642082" y="4367498"/>
            <a:ext cx="23335760" cy="738452"/>
          </a:xfrm>
          <a:prstGeom prst="rect">
            <a:avLst/>
          </a:prstGeom>
        </p:spPr>
        <p:txBody>
          <a:bodyPr lIns="91372" tIns="45686" rIns="91372" bIns="45686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Author Name A</a:t>
            </a:r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1</a:t>
            </a:r>
            <a:r>
              <a:rPr lang="en-US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, Author Name B</a:t>
            </a:r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2</a:t>
            </a:r>
            <a:r>
              <a:rPr lang="en-US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 and etc. </a:t>
            </a:r>
          </a:p>
          <a:p>
            <a:pPr algn="ctr"/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1</a:t>
            </a:r>
            <a:r>
              <a:rPr lang="en-GB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Department Name, University Name, City, Country</a:t>
            </a:r>
          </a:p>
          <a:p>
            <a:pPr algn="ctr"/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2</a:t>
            </a:r>
            <a:r>
              <a:rPr lang="en-GB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Department Name, University Name, City, Country</a:t>
            </a:r>
            <a:endParaRPr lang="en-HK" sz="3997" dirty="0">
              <a:solidFill>
                <a:schemeClr val="bg1"/>
              </a:solidFill>
              <a:latin typeface="Montserrat Light" panose="00000400000000000000" pitchFamily="50" charset="0"/>
            </a:endParaRPr>
          </a:p>
          <a:p>
            <a:pPr algn="ctr"/>
            <a:endParaRPr lang="en-HK" sz="3997" dirty="0">
              <a:solidFill>
                <a:schemeClr val="bg1"/>
              </a:solidFill>
              <a:latin typeface="Montserrat Light" panose="00000400000000000000" pitchFamily="50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E377C9F-3C72-2E5D-FB64-94774941A2C6}"/>
              </a:ext>
            </a:extLst>
          </p:cNvPr>
          <p:cNvGrpSpPr/>
          <p:nvPr/>
        </p:nvGrpSpPr>
        <p:grpSpPr>
          <a:xfrm>
            <a:off x="496741" y="6956895"/>
            <a:ext cx="13534712" cy="14535624"/>
            <a:chOff x="625047" y="6973240"/>
            <a:chExt cx="14221918" cy="1527365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4EE42BE-E5EB-A4DB-B9B9-609C7E701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055" y="6973240"/>
              <a:ext cx="14221910" cy="853621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INTRODUCTION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873555E-9F03-D100-981E-7B23B049933E}"/>
                </a:ext>
              </a:extLst>
            </p:cNvPr>
            <p:cNvSpPr/>
            <p:nvPr/>
          </p:nvSpPr>
          <p:spPr>
            <a:xfrm>
              <a:off x="625047" y="7812433"/>
              <a:ext cx="14221918" cy="144344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8" name="TextBox 19">
              <a:extLst>
                <a:ext uri="{FF2B5EF4-FFF2-40B4-BE49-F238E27FC236}">
                  <a16:creationId xmlns:a16="http://schemas.microsoft.com/office/drawing/2014/main" id="{D5B267F9-48B6-E1D7-AEBC-02553167CF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0917" y="7863840"/>
              <a:ext cx="14001749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060A902-3CA8-B474-75AE-297580EA3781}"/>
              </a:ext>
            </a:extLst>
          </p:cNvPr>
          <p:cNvGrpSpPr/>
          <p:nvPr/>
        </p:nvGrpSpPr>
        <p:grpSpPr>
          <a:xfrm>
            <a:off x="14522406" y="6950563"/>
            <a:ext cx="13589673" cy="14541959"/>
            <a:chOff x="15362846" y="6966584"/>
            <a:chExt cx="14279669" cy="1528030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3536752-FBF0-6678-51E3-A6114C5D7768}"/>
                </a:ext>
              </a:extLst>
            </p:cNvPr>
            <p:cNvSpPr/>
            <p:nvPr/>
          </p:nvSpPr>
          <p:spPr>
            <a:xfrm>
              <a:off x="15362846" y="7812433"/>
              <a:ext cx="14279668" cy="144344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C9C9D86-6718-603B-F0BF-856E5BA44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2847" y="6966584"/>
              <a:ext cx="14279668" cy="853621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RESULTS &amp; DISCUSSION</a:t>
              </a:r>
            </a:p>
          </p:txBody>
        </p:sp>
        <p:sp>
          <p:nvSpPr>
            <p:cNvPr id="21" name="TextBox 19">
              <a:extLst>
                <a:ext uri="{FF2B5EF4-FFF2-40B4-BE49-F238E27FC236}">
                  <a16:creationId xmlns:a16="http://schemas.microsoft.com/office/drawing/2014/main" id="{A1B99CF6-448B-C2AB-B5E3-0433BE9488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79806" y="7863840"/>
              <a:ext cx="13929566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E7772B1-A0A0-8476-4995-6016CEF51BC3}"/>
              </a:ext>
            </a:extLst>
          </p:cNvPr>
          <p:cNvGrpSpPr/>
          <p:nvPr/>
        </p:nvGrpSpPr>
        <p:grpSpPr>
          <a:xfrm>
            <a:off x="491893" y="22040096"/>
            <a:ext cx="13539558" cy="14972585"/>
            <a:chOff x="505650" y="23159149"/>
            <a:chExt cx="14227010" cy="1573279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18A33D8-4359-2229-E3FB-7D064B9827D1}"/>
                </a:ext>
              </a:extLst>
            </p:cNvPr>
            <p:cNvSpPr/>
            <p:nvPr/>
          </p:nvSpPr>
          <p:spPr>
            <a:xfrm>
              <a:off x="508986" y="24011644"/>
              <a:ext cx="14223674" cy="148803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A4845A4-D8C9-1739-0191-93B7D46086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650" y="23159149"/>
              <a:ext cx="14223674" cy="853621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METHODS AND MATERIALS</a:t>
              </a:r>
            </a:p>
          </p:txBody>
        </p:sp>
        <p:sp>
          <p:nvSpPr>
            <p:cNvPr id="25" name="TextBox 19">
              <a:extLst>
                <a:ext uri="{FF2B5EF4-FFF2-40B4-BE49-F238E27FC236}">
                  <a16:creationId xmlns:a16="http://schemas.microsoft.com/office/drawing/2014/main" id="{02850128-3103-D378-FCC6-04D9DA61E6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3270" y="24071015"/>
              <a:ext cx="14001749" cy="576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</a:t>
              </a:r>
              <a:r>
                <a:rPr lang="en-US" sz="3045" dirty="0">
                  <a:latin typeface="Montserrat Light" panose="00000400000000000000" pitchFamily="50" charset="0"/>
                  <a:cs typeface="Arial" pitchFamily="34" charset="0"/>
                </a:rPr>
                <a:t>section</a:t>
              </a:r>
              <a:r>
                <a:rPr lang="en-US" sz="2285" dirty="0">
                  <a:latin typeface="Montserrat Light" panose="00000400000000000000" pitchFamily="50" charset="0"/>
                  <a:cs typeface="Arial" pitchFamily="34" charset="0"/>
                </a:rPr>
                <a:t>.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1DF4CF4-DD99-18CE-7B83-20D16505071B}"/>
              </a:ext>
            </a:extLst>
          </p:cNvPr>
          <p:cNvGrpSpPr/>
          <p:nvPr/>
        </p:nvGrpSpPr>
        <p:grpSpPr>
          <a:xfrm>
            <a:off x="14528246" y="22039025"/>
            <a:ext cx="13589673" cy="14970425"/>
            <a:chOff x="15368980" y="22821141"/>
            <a:chExt cx="14279669" cy="1573052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7CD1D8-9F88-AF42-F9D7-6E8E0BDFF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8980" y="22821141"/>
              <a:ext cx="14279669" cy="853621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CONCLUSION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F97859D-96E4-6FEF-4243-9434F4C33097}"/>
                </a:ext>
              </a:extLst>
            </p:cNvPr>
            <p:cNvSpPr/>
            <p:nvPr/>
          </p:nvSpPr>
          <p:spPr>
            <a:xfrm>
              <a:off x="15368981" y="23674762"/>
              <a:ext cx="14279668" cy="148769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27" name="TextBox 19">
              <a:extLst>
                <a:ext uri="{FF2B5EF4-FFF2-40B4-BE49-F238E27FC236}">
                  <a16:creationId xmlns:a16="http://schemas.microsoft.com/office/drawing/2014/main" id="{5D3DE1E5-740C-3C98-7AD2-78B385702B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79799" y="23736335"/>
              <a:ext cx="13929572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4F78547-F129-013F-817D-F4B26141718B}"/>
              </a:ext>
            </a:extLst>
          </p:cNvPr>
          <p:cNvGrpSpPr/>
          <p:nvPr/>
        </p:nvGrpSpPr>
        <p:grpSpPr>
          <a:xfrm>
            <a:off x="14658507" y="37611545"/>
            <a:ext cx="13589672" cy="2534241"/>
            <a:chOff x="15391554" y="39184334"/>
            <a:chExt cx="14279668" cy="266291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E6B88D1-499B-BDC5-8F52-AF5BB8008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91554" y="39184334"/>
              <a:ext cx="14279668" cy="853621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ACKNOWLEGEMENTS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9309584-514D-8636-0580-3A85A4D1B5A7}"/>
                </a:ext>
              </a:extLst>
            </p:cNvPr>
            <p:cNvSpPr/>
            <p:nvPr/>
          </p:nvSpPr>
          <p:spPr>
            <a:xfrm>
              <a:off x="15391554" y="39972231"/>
              <a:ext cx="14279668" cy="1875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29" name="TextBox 19">
              <a:extLst>
                <a:ext uri="{FF2B5EF4-FFF2-40B4-BE49-F238E27FC236}">
                  <a16:creationId xmlns:a16="http://schemas.microsoft.com/office/drawing/2014/main" id="{05002A08-827D-A8ED-726C-299014C144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78937" y="40039124"/>
              <a:ext cx="13931296" cy="576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</a:t>
              </a:r>
              <a:r>
                <a:rPr lang="en-US" sz="3045" dirty="0">
                  <a:latin typeface="Montserrat Light" panose="00000400000000000000" pitchFamily="50" charset="0"/>
                  <a:cs typeface="Arial" pitchFamily="34" charset="0"/>
                </a:rPr>
                <a:t>graphs</a:t>
              </a: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 and images to this section</a:t>
              </a:r>
              <a:r>
                <a:rPr lang="en-US" sz="2285" dirty="0">
                  <a:latin typeface="Montserrat Light" panose="00000400000000000000" pitchFamily="50" charset="0"/>
                  <a:cs typeface="Arial" pitchFamily="34" charset="0"/>
                </a:rPr>
                <a:t>.</a:t>
              </a:r>
            </a:p>
          </p:txBody>
        </p:sp>
      </p:grp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19233D8C-495A-9F83-BE42-4205C4B3CBB3}"/>
              </a:ext>
            </a:extLst>
          </p:cNvPr>
          <p:cNvSpPr/>
          <p:nvPr/>
        </p:nvSpPr>
        <p:spPr>
          <a:xfrm>
            <a:off x="603850" y="571577"/>
            <a:ext cx="15253918" cy="853701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 dirty="0"/>
          </a:p>
        </p:txBody>
      </p:sp>
      <p:sp>
        <p:nvSpPr>
          <p:cNvPr id="16" name="TextBox 19">
            <a:extLst>
              <a:ext uri="{FF2B5EF4-FFF2-40B4-BE49-F238E27FC236}">
                <a16:creationId xmlns:a16="http://schemas.microsoft.com/office/drawing/2014/main" id="{902386C9-A48F-761D-CEE3-94521FA3E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852" y="497780"/>
            <a:ext cx="14380505" cy="892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251" tIns="32625" rIns="65251" bIns="32625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5140" b="1" dirty="0">
                <a:solidFill>
                  <a:schemeClr val="bg1"/>
                </a:solidFill>
                <a:latin typeface="+mn-lt"/>
                <a:cs typeface="Latha" panose="020B0604020202020204" pitchFamily="34" charset="0"/>
              </a:rPr>
              <a:t>Data Science in Chemical and Biological Engineering</a:t>
            </a:r>
            <a:r>
              <a:rPr lang="en-US" sz="2285" dirty="0">
                <a:latin typeface="Montserrat Light" panose="00000400000000000000" pitchFamily="50" charset="0"/>
                <a:cs typeface="Arial" pitchFamily="34" charset="0"/>
              </a:rPr>
              <a:t>.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308E1C6-901F-9F17-8185-4DDAA40E053E}"/>
              </a:ext>
            </a:extLst>
          </p:cNvPr>
          <p:cNvGrpSpPr/>
          <p:nvPr/>
        </p:nvGrpSpPr>
        <p:grpSpPr>
          <a:xfrm>
            <a:off x="603851" y="37611545"/>
            <a:ext cx="13536383" cy="2534241"/>
            <a:chOff x="623290" y="39184334"/>
            <a:chExt cx="14223674" cy="266291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D484380-3F4D-C9BC-E498-7F89BFB78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290" y="39184334"/>
              <a:ext cx="14223674" cy="853621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REFERENCE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12AA88E-E8B7-22BB-306A-B5DCDF997173}"/>
                </a:ext>
              </a:extLst>
            </p:cNvPr>
            <p:cNvSpPr/>
            <p:nvPr/>
          </p:nvSpPr>
          <p:spPr>
            <a:xfrm>
              <a:off x="623291" y="39972231"/>
              <a:ext cx="14223673" cy="1875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23" name="TextBox 19">
              <a:extLst>
                <a:ext uri="{FF2B5EF4-FFF2-40B4-BE49-F238E27FC236}">
                  <a16:creationId xmlns:a16="http://schemas.microsoft.com/office/drawing/2014/main" id="{ADFE47BA-0018-7069-08D0-F4E1923105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0674" y="40039124"/>
              <a:ext cx="13931296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pic>
        <p:nvPicPr>
          <p:cNvPr id="33" name="Picture 32" descr="A picture containing text, vector graphics, sushi&#10;&#10;Description automatically generated">
            <a:extLst>
              <a:ext uri="{FF2B5EF4-FFF2-40B4-BE49-F238E27FC236}">
                <a16:creationId xmlns:a16="http://schemas.microsoft.com/office/drawing/2014/main" id="{3FB53830-3637-4B48-1523-98B6D370E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6700" y="1991866"/>
            <a:ext cx="4131494" cy="4131494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8627D966-2434-CC6A-6369-1FD5CA300823}"/>
              </a:ext>
            </a:extLst>
          </p:cNvPr>
          <p:cNvSpPr/>
          <p:nvPr/>
        </p:nvSpPr>
        <p:spPr>
          <a:xfrm>
            <a:off x="10678" y="6420342"/>
            <a:ext cx="28779071" cy="16346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/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6FE3A81B-EFA7-E3EC-F9C4-94F53608DEF8}"/>
              </a:ext>
            </a:extLst>
          </p:cNvPr>
          <p:cNvSpPr/>
          <p:nvPr/>
        </p:nvSpPr>
        <p:spPr>
          <a:xfrm rot="10800000">
            <a:off x="25727850" y="18340"/>
            <a:ext cx="3050199" cy="3050199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 dirty="0"/>
          </a:p>
        </p:txBody>
      </p:sp>
      <p:sp>
        <p:nvSpPr>
          <p:cNvPr id="3" name="Text Placeholder 16">
            <a:extLst>
              <a:ext uri="{FF2B5EF4-FFF2-40B4-BE49-F238E27FC236}">
                <a16:creationId xmlns:a16="http://schemas.microsoft.com/office/drawing/2014/main" id="{1D322979-FB26-F4CA-2FBD-6CCD3CF705E1}"/>
              </a:ext>
            </a:extLst>
          </p:cNvPr>
          <p:cNvSpPr txBox="1"/>
          <p:nvPr/>
        </p:nvSpPr>
        <p:spPr>
          <a:xfrm>
            <a:off x="26789352" y="237862"/>
            <a:ext cx="2198167" cy="875024"/>
          </a:xfrm>
          <a:prstGeom prst="rect">
            <a:avLst/>
          </a:prstGeom>
        </p:spPr>
        <p:txBody>
          <a:bodyPr lIns="91372" tIns="45686" rIns="91372" bIns="45686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140" b="1" dirty="0">
                <a:solidFill>
                  <a:schemeClr val="bg1"/>
                </a:solidFill>
              </a:rPr>
              <a:t>Poster  No.</a:t>
            </a:r>
          </a:p>
        </p:txBody>
      </p:sp>
    </p:spTree>
    <p:extLst>
      <p:ext uri="{BB962C8B-B14F-4D97-AF65-F5344CB8AC3E}">
        <p14:creationId xmlns:p14="http://schemas.microsoft.com/office/powerpoint/2010/main" val="1594383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9618</TotalTime>
  <Words>129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Libre Baskerville</vt:lpstr>
      <vt:lpstr>Montserrat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Inez TSUI</dc:creator>
  <cp:lastModifiedBy>Inez TSUI</cp:lastModifiedBy>
  <cp:revision>1</cp:revision>
  <dcterms:created xsi:type="dcterms:W3CDTF">2022-11-03T02:17:54Z</dcterms:created>
  <dcterms:modified xsi:type="dcterms:W3CDTF">2022-12-02T08:37:42Z</dcterms:modified>
</cp:coreProperties>
</file>